
<file path=[Content_Types].xml><?xml version="1.0" encoding="utf-8"?>
<Types xmlns="http://schemas.openxmlformats.org/package/2006/content-types">
  <Default Extension="xml" ContentType="application/xml"/>
  <Default Extension="wav" ContentType="audio/wav"/>
  <Default Extension="wmf" ContentType="image/x-wmf"/>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FB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94609" autoAdjust="0"/>
  </p:normalViewPr>
  <p:slideViewPr>
    <p:cSldViewPr>
      <p:cViewPr varScale="1">
        <p:scale>
          <a:sx n="80" d="100"/>
          <a:sy n="80" d="100"/>
        </p:scale>
        <p:origin x="-36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C627190-4807-4754-8FB6-519C44B2D5B2}" type="datetimeFigureOut">
              <a:rPr lang="es-ES" smtClean="0"/>
              <a:pPr/>
              <a:t>11/12/2012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DC271C9C-C4B7-4181-BFF8-71B7DC8CC12C}" type="slidenum">
              <a:rPr lang="es-ES" smtClean="0"/>
              <a:pPr/>
              <a:t>‹#›</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C627190-4807-4754-8FB6-519C44B2D5B2}" type="datetimeFigureOut">
              <a:rPr lang="es-ES" smtClean="0"/>
              <a:pPr/>
              <a:t>11/12/2012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DC271C9C-C4B7-4181-BFF8-71B7DC8CC12C}" type="slidenum">
              <a:rPr lang="es-ES" smtClean="0"/>
              <a:pPr/>
              <a:t>‹#›</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C627190-4807-4754-8FB6-519C44B2D5B2}" type="datetimeFigureOut">
              <a:rPr lang="es-ES" smtClean="0"/>
              <a:pPr/>
              <a:t>11/12/2012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DC271C9C-C4B7-4181-BFF8-71B7DC8CC12C}" type="slidenum">
              <a:rPr lang="es-ES" smtClean="0"/>
              <a:pPr/>
              <a:t>‹#›</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C627190-4807-4754-8FB6-519C44B2D5B2}" type="datetimeFigureOut">
              <a:rPr lang="es-ES" smtClean="0"/>
              <a:pPr/>
              <a:t>11/12/2012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DC271C9C-C4B7-4181-BFF8-71B7DC8CC12C}" type="slidenum">
              <a:rPr lang="es-ES" smtClean="0"/>
              <a:pPr/>
              <a:t>‹#›</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C627190-4807-4754-8FB6-519C44B2D5B2}" type="datetimeFigureOut">
              <a:rPr lang="es-ES" smtClean="0"/>
              <a:pPr/>
              <a:t>11/12/2012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DC271C9C-C4B7-4181-BFF8-71B7DC8CC12C}" type="slidenum">
              <a:rPr lang="es-ES" smtClean="0"/>
              <a:pPr/>
              <a:t>‹#›</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C627190-4807-4754-8FB6-519C44B2D5B2}" type="datetimeFigureOut">
              <a:rPr lang="es-ES" smtClean="0"/>
              <a:pPr/>
              <a:t>11/12/2012</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DC271C9C-C4B7-4181-BFF8-71B7DC8CC12C}" type="slidenum">
              <a:rPr lang="es-ES" smtClean="0"/>
              <a:pPr/>
              <a:t>‹#›</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C627190-4807-4754-8FB6-519C44B2D5B2}" type="datetimeFigureOut">
              <a:rPr lang="es-ES" smtClean="0"/>
              <a:pPr/>
              <a:t>11/12/2012</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DC271C9C-C4B7-4181-BFF8-71B7DC8CC12C}" type="slidenum">
              <a:rPr lang="es-ES" smtClean="0"/>
              <a:pPr/>
              <a:t>‹#›</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C627190-4807-4754-8FB6-519C44B2D5B2}" type="datetimeFigureOut">
              <a:rPr lang="es-ES" smtClean="0"/>
              <a:pPr/>
              <a:t>11/12/2012</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DC271C9C-C4B7-4181-BFF8-71B7DC8CC12C}" type="slidenum">
              <a:rPr lang="es-ES" smtClean="0"/>
              <a:pPr/>
              <a:t>‹#›</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C627190-4807-4754-8FB6-519C44B2D5B2}" type="datetimeFigureOut">
              <a:rPr lang="es-ES" smtClean="0"/>
              <a:pPr/>
              <a:t>11/12/2012</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DC271C9C-C4B7-4181-BFF8-71B7DC8CC12C}" type="slidenum">
              <a:rPr lang="es-ES" smtClean="0"/>
              <a:pPr/>
              <a:t>‹#›</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C627190-4807-4754-8FB6-519C44B2D5B2}" type="datetimeFigureOut">
              <a:rPr lang="es-ES" smtClean="0"/>
              <a:pPr/>
              <a:t>11/12/2012</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DC271C9C-C4B7-4181-BFF8-71B7DC8CC12C}" type="slidenum">
              <a:rPr lang="es-ES" smtClean="0"/>
              <a:pPr/>
              <a:t>‹#›</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C627190-4807-4754-8FB6-519C44B2D5B2}" type="datetimeFigureOut">
              <a:rPr lang="es-ES" smtClean="0"/>
              <a:pPr/>
              <a:t>11/12/2012</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DC271C9C-C4B7-4181-BFF8-71B7DC8CC12C}" type="slidenum">
              <a:rPr lang="es-ES" smtClean="0"/>
              <a:pPr/>
              <a:t>‹#›</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00000"/>
            </a:gs>
            <a:gs pos="50000">
              <a:schemeClr val="tx1"/>
            </a:gs>
            <a:gs pos="50000">
              <a:schemeClr val="bg1"/>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27190-4807-4754-8FB6-519C44B2D5B2}" type="datetimeFigureOut">
              <a:rPr lang="es-ES" smtClean="0"/>
              <a:pPr/>
              <a:t>11/12/2012</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71C9C-C4B7-4181-BFF8-71B7DC8CC12C}" type="slidenum">
              <a:rPr lang="es-ES" smtClean="0"/>
              <a:pPr/>
              <a:t>‹#›</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wmf"/><Relationship Id="rId7" Type="http://schemas.openxmlformats.org/officeDocument/2006/relationships/image" Target="../media/image4.wmf"/><Relationship Id="rId8" Type="http://schemas.openxmlformats.org/officeDocument/2006/relationships/image" Target="../media/image5.wmf"/><Relationship Id="rId9" Type="http://schemas.openxmlformats.org/officeDocument/2006/relationships/image" Target="../media/image6.png"/><Relationship Id="rId1" Type="http://schemas.microsoft.com/office/2007/relationships/media" Target="file:///K:\La%20Marimorena.mp3" TargetMode="External"/><Relationship Id="rId2" Type="http://schemas.openxmlformats.org/officeDocument/2006/relationships/audio" Target="file:///K:\La%20Marimorena.mp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42.jpeg"/><Relationship Id="rId6"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wmf"/><Relationship Id="rId5"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jpeg"/><Relationship Id="rId7"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C:\Users\Usuario\AppData\Local\Microsoft\Windows\Temporary Internet Files\Content.IE5\I093C2JL\MC900440309[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0" y="0"/>
            <a:ext cx="4499992" cy="3212976"/>
          </a:xfrm>
          <a:prstGeom prst="rect">
            <a:avLst/>
          </a:prstGeom>
          <a:noFill/>
        </p:spPr>
      </p:pic>
      <p:pic>
        <p:nvPicPr>
          <p:cNvPr id="16388" name="Picture 4" descr="C:\Users\Usuario\AppData\Local\Microsoft\Windows\Temporary Internet Files\Content.IE5\I093C2JL\MC900440309[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99992" y="0"/>
            <a:ext cx="4644008" cy="3212975"/>
          </a:xfrm>
          <a:prstGeom prst="rect">
            <a:avLst/>
          </a:prstGeom>
          <a:noFill/>
        </p:spPr>
      </p:pic>
      <p:sp>
        <p:nvSpPr>
          <p:cNvPr id="2" name="1 Título"/>
          <p:cNvSpPr>
            <a:spLocks noGrp="1"/>
          </p:cNvSpPr>
          <p:nvPr>
            <p:ph type="ctrTitle"/>
          </p:nvPr>
        </p:nvSpPr>
        <p:spPr/>
        <p:txBody>
          <a:bodyPr>
            <a:normAutofit fontScale="90000"/>
          </a:bodyPr>
          <a:lstStyle/>
          <a:p>
            <a:r>
              <a:rPr lang="es-ES" sz="9800" dirty="0" smtClean="0">
                <a:solidFill>
                  <a:schemeClr val="bg1"/>
                </a:solidFill>
                <a:latin typeface="Algerian" pitchFamily="82" charset="0"/>
              </a:rPr>
              <a:t>Christmas</a:t>
            </a:r>
            <a:br>
              <a:rPr lang="es-ES" sz="9800" dirty="0" smtClean="0">
                <a:solidFill>
                  <a:schemeClr val="bg1"/>
                </a:solidFill>
                <a:latin typeface="Algerian" pitchFamily="82" charset="0"/>
              </a:rPr>
            </a:br>
            <a:r>
              <a:rPr lang="es-ES" sz="9800" dirty="0" smtClean="0">
                <a:solidFill>
                  <a:schemeClr val="bg1"/>
                </a:solidFill>
                <a:latin typeface="Algerian" pitchFamily="82" charset="0"/>
              </a:rPr>
              <a:t> </a:t>
            </a:r>
            <a:br>
              <a:rPr lang="es-ES" sz="9800" dirty="0" smtClean="0">
                <a:solidFill>
                  <a:schemeClr val="bg1"/>
                </a:solidFill>
                <a:latin typeface="Algerian" pitchFamily="82" charset="0"/>
              </a:rPr>
            </a:br>
            <a:r>
              <a:rPr lang="es-ES" sz="9800" dirty="0" smtClean="0">
                <a:solidFill>
                  <a:schemeClr val="bg1"/>
                </a:solidFill>
                <a:latin typeface="Algerian" pitchFamily="82" charset="0"/>
              </a:rPr>
              <a:t>in </a:t>
            </a:r>
            <a:r>
              <a:rPr lang="es-ES" sz="9800" dirty="0">
                <a:solidFill>
                  <a:schemeClr val="bg1"/>
                </a:solidFill>
                <a:latin typeface="Algerian" pitchFamily="82" charset="0"/>
              </a:rPr>
              <a:t>Spain</a:t>
            </a:r>
            <a:r>
              <a:rPr lang="es-ES" dirty="0">
                <a:solidFill>
                  <a:schemeClr val="bg1"/>
                </a:solidFill>
              </a:rPr>
              <a:t/>
            </a:r>
            <a:br>
              <a:rPr lang="es-ES" dirty="0">
                <a:solidFill>
                  <a:schemeClr val="bg1"/>
                </a:solidFill>
              </a:rPr>
            </a:br>
            <a:endParaRPr lang="es-ES" dirty="0">
              <a:solidFill>
                <a:schemeClr val="bg1"/>
              </a:solidFill>
            </a:endParaRPr>
          </a:p>
        </p:txBody>
      </p:sp>
      <p:pic>
        <p:nvPicPr>
          <p:cNvPr id="16386" name="Picture 2" descr="C:\Users\Usuario\AppData\Local\Microsoft\Windows\Temporary Internet Files\Content.IE5\I093C2JL\MC900355763[1].wmf"/>
          <p:cNvPicPr>
            <a:picLocks noChangeAspect="1" noChangeArrowheads="1"/>
          </p:cNvPicPr>
          <p:nvPr/>
        </p:nvPicPr>
        <p:blipFill>
          <a:blip r:embed="rId6" cstate="print"/>
          <a:srcRect/>
          <a:stretch>
            <a:fillRect/>
          </a:stretch>
        </p:blipFill>
        <p:spPr bwMode="auto">
          <a:xfrm>
            <a:off x="539553" y="3498157"/>
            <a:ext cx="4176463" cy="3257683"/>
          </a:xfrm>
          <a:prstGeom prst="rect">
            <a:avLst/>
          </a:prstGeom>
          <a:noFill/>
        </p:spPr>
      </p:pic>
      <p:pic>
        <p:nvPicPr>
          <p:cNvPr id="16390" name="Picture 6" descr="C:\Users\Usuario\AppData\Local\Microsoft\Windows\Temporary Internet Files\Content.IE5\I093C2JL\MC900018827[1].wmf"/>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804248" y="3764871"/>
            <a:ext cx="864096" cy="574072"/>
          </a:xfrm>
          <a:prstGeom prst="rect">
            <a:avLst/>
          </a:prstGeom>
          <a:noFill/>
        </p:spPr>
      </p:pic>
      <p:pic>
        <p:nvPicPr>
          <p:cNvPr id="16397" name="Picture 13" descr="C:\Users\Usuario\AppData\Local\Microsoft\Windows\Temporary Internet Files\Content.IE5\UXO5CDYK\MC900355759[1].wmf"/>
          <p:cNvPicPr>
            <a:picLocks noChangeAspect="1" noChangeArrowheads="1"/>
          </p:cNvPicPr>
          <p:nvPr/>
        </p:nvPicPr>
        <p:blipFill>
          <a:blip r:embed="rId8" cstate="print"/>
          <a:srcRect/>
          <a:stretch>
            <a:fillRect/>
          </a:stretch>
        </p:blipFill>
        <p:spPr bwMode="auto">
          <a:xfrm>
            <a:off x="6876256" y="3356992"/>
            <a:ext cx="2267744" cy="3501008"/>
          </a:xfrm>
          <a:prstGeom prst="rect">
            <a:avLst/>
          </a:prstGeom>
          <a:noFill/>
        </p:spPr>
      </p:pic>
      <p:pic>
        <p:nvPicPr>
          <p:cNvPr id="9" name="La Marimorena.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9" cstate="print"/>
          <a:stretch>
            <a:fillRect/>
          </a:stretch>
        </p:blipFill>
        <p:spPr>
          <a:xfrm>
            <a:off x="4572000" y="4005064"/>
            <a:ext cx="2498501" cy="2498501"/>
          </a:xfrm>
          <a:prstGeom prst="rect">
            <a:avLst/>
          </a:prstGeom>
        </p:spPr>
      </p:pic>
    </p:spTree>
  </p:cSld>
  <p:clrMapOvr>
    <a:masterClrMapping/>
  </p:clrMapOvr>
  <p:transition xmlns:p14="http://schemas.microsoft.com/office/powerpoint/2010/main">
    <p:comb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260648"/>
            <a:ext cx="8517632" cy="4277071"/>
          </a:xfrm>
        </p:spPr>
        <p:txBody>
          <a:bodyPr>
            <a:normAutofit/>
          </a:bodyPr>
          <a:lstStyle/>
          <a:p>
            <a:pPr algn="just">
              <a:buNone/>
            </a:pPr>
            <a:r>
              <a:rPr lang="es-ES" dirty="0" smtClean="0">
                <a:solidFill>
                  <a:schemeClr val="bg1"/>
                </a:solidFill>
              </a:rPr>
              <a:t>   </a:t>
            </a:r>
            <a:r>
              <a:rPr lang="en-US" dirty="0">
                <a:solidFill>
                  <a:schemeClr val="bg1"/>
                </a:solidFill>
              </a:rPr>
              <a:t>Spanish Christmas comes to an end with the arrival of </a:t>
            </a:r>
            <a:r>
              <a:rPr lang="en-US" dirty="0" smtClean="0">
                <a:solidFill>
                  <a:schemeClr val="bg1"/>
                </a:solidFill>
              </a:rPr>
              <a:t>the Three wise men. </a:t>
            </a:r>
            <a:r>
              <a:rPr lang="en-US" dirty="0">
                <a:solidFill>
                  <a:schemeClr val="bg1"/>
                </a:solidFill>
              </a:rPr>
              <a:t>On the night of January 5, after attending the Cavalcade of </a:t>
            </a:r>
            <a:r>
              <a:rPr lang="en-US" dirty="0" smtClean="0">
                <a:solidFill>
                  <a:schemeClr val="bg1"/>
                </a:solidFill>
              </a:rPr>
              <a:t>the Three wise men, </a:t>
            </a:r>
            <a:r>
              <a:rPr lang="en-US" dirty="0">
                <a:solidFill>
                  <a:schemeClr val="bg1"/>
                </a:solidFill>
              </a:rPr>
              <a:t>all children leave their shoes in a visible place in the house, and go to sleep with the hope of awakening and discover the gifts they have left </a:t>
            </a:r>
            <a:r>
              <a:rPr lang="en-US" dirty="0" smtClean="0">
                <a:solidFill>
                  <a:schemeClr val="bg1"/>
                </a:solidFill>
              </a:rPr>
              <a:t>Melchor, </a:t>
            </a:r>
            <a:r>
              <a:rPr lang="en-US" dirty="0">
                <a:solidFill>
                  <a:schemeClr val="bg1"/>
                </a:solidFill>
              </a:rPr>
              <a:t>Gaspar and </a:t>
            </a:r>
            <a:r>
              <a:rPr lang="en-US" dirty="0" smtClean="0">
                <a:solidFill>
                  <a:schemeClr val="bg1"/>
                </a:solidFill>
              </a:rPr>
              <a:t>Baltasar.</a:t>
            </a:r>
            <a:endParaRPr lang="en-US" dirty="0">
              <a:solidFill>
                <a:schemeClr val="bg1"/>
              </a:solidFill>
            </a:endParaRPr>
          </a:p>
          <a:p>
            <a:pPr>
              <a:buNone/>
            </a:pPr>
            <a:endParaRPr lang="es-ES" dirty="0">
              <a:solidFill>
                <a:schemeClr val="bg1"/>
              </a:solidFill>
            </a:endParaRPr>
          </a:p>
        </p:txBody>
      </p:sp>
      <p:sp>
        <p:nvSpPr>
          <p:cNvPr id="6148" name="AutoShape 4" descr="data:image/jpeg;base64,/9j/4AAQSkZJRgABAQAAAQABAAD/2wBDAAkGBwgHBgkIBwgKCgkLDRYPDQwMDRsUFRAWIB0iIiAdHx8kKDQsJCYxJx8fLT0tMTU3Ojo6Iys/RD84QzQ5Ojf/2wBDAQoKCg0MDRoPDxo3JR8lNzc3Nzc3Nzc3Nzc3Nzc3Nzc3Nzc3Nzc3Nzc3Nzc3Nzc3Nzc3Nzc3Nzc3Nzc3Nzc3Nzf/wAARCACLALoDASIAAhEBAxEB/8QAHAAAAQUBAQEAAAAAAAAAAAAAAgEDBAUGAAcI/8QAPBAAAQMCBAQDBAgFBAMAAAAAAQACAwQRBRIhMQZBUWETInEHFIGRFSMyM0JSodE0YoKxwSRTorJyk+H/xAAZAQADAQEBAAAAAAAAAAAAAAABAgMABAX/xAAjEQACAgEEAgMBAQAAAAAAAAAAAQIRAwQSITETQRQiUVJh/9oADAMBAAIRAxEAPwDyFouja3VJHZGBqvTQgbdOXxTrQE2E606KgGF6IgEgI5qdR4VX4gbUVJNN/M1vlH9Wy1pdmoiDRdbVayi4BxSaxqZoKdp3uS8j4DT9Vd0vs+o2D/U1c8uuzQGD/JSPNBexlBnnQAtdEQvU4uCsDj+1SySHq+d/+CFLZwzgse2G0/8AUCf7pPkxDsZ5Clb8F7D9A4QNPoyj/wDQ39kxNw1gsos7DYB3YCz/AKkI/JibYeTrivSpuCsGkH1cc8J/lmLh/wArqsquAgf4PECDybNHf/kP2TLUQfsGxmHuhIVoMCxCSA1FNCaiFri0ug85BHbf9FWua5pyvaWuG7SLEKimpK0I0AWhcGolx0TWYbtYobIzuusgAZc1AQnygcBbRKwkctQWTzhom0jQw21oHRGgtzRt9FkYcaLq6wDhvEMZOaCMsp+c0mjfh1+CvOD+DPeWsrsWYREbOjpzpm7u7dl6PDCyJjWRtDWtFg1osAOwUp5kuEMo/pnMG4Jwugax9Qz3yYal0w8oPZu3zutPHG1jQ1jQ1o2AFgEQCOy55SlLsolQgbpbkmKupgo4vEndboBqT6BHU1MNK3NO8NCzOKVHvdU6VriWWswdlzajN4o2h4RtllHxBSvcQYpmtH4iB87KfJWU0dM2pMrTE77JBuSegWTiOR1y0aDay6JxILSSWNN2g8id1wrXTS5KvGjRsxWmfuHt7kfspQe1zBI1zSwi4cNlmYamNr7GzrHUJK2udBBPFT/dTCwufsk72Voat1ckI8Y9U47I6pLaTJ4Q8uZwvmPUIjjghopTUua2oY05bfi00KzsRLTqbpMdm94ia4AAgBunNSjqZPlgmqRX4fiFZQU4dTTPjuBcDb5bclpsHqKPiWhMeK00UlREPO8tsT0II1He2ix1bMyGMN/EdgFWtllaJMj3DPYOsbXHT0VYZ3j6Zxxk0zYYtwU5oMuEy+I21/BkIDvg7Y+ht6rJzwyQSuinjdHI02cx7bEKQyqrfBjYaiYtafqwXny+nRWMtbROwptHLC6qnaS4VD3kFhPJvMt9V6GLXf2FtMoS2+yTZOysa3VuYDmmg7MNF3Y88Mi+rFBKBx7IyEJGioEZcg+CdIQZUjCiOO62PAXDwxGf6QqmZqaI/VtOz3Dn6BZGkhfU1cNLD97M8Mb2vzXuWE0UWH0MFJALRxNDR+6jknSpFIr2T42gAAAJ5oTbU61cxQNoRAaIHPbFG6R5sGi6y1TidTWSuPiujivoxhsoZs8cXYyjY5xGyX3hwdfKRpdUrS8NyZzlCuI4JamIhrnOA5ZlW1EJjOhPovN1WTek0UiqDihfIw5XbC+qjTPdlLBo6/mtzT8LHnYgeqGSmex93ag8wuSbco2kUiR4AGu7c1Mradhib4RuCL+iYcy2pRbCyEJ/WmFle7yqurahz3CKFpdJ06K/fRxTtIJeHHm02UP3EUbjkYNd3W1Pqq9KyMouXBn5MKqyDI9hJdre4KjCmLHZXtOYcjotfCWZxnbcJzFKKlqYGmO+buNlRO+URlgXoyBhLz5ngdRdOCF4Fog35XPzWuwrB2RMBnYxx5G11cRUkLB5Y2D+ldsMFon4zHYdw/W1mUzNaIydXE62UTiXBJsInblu+ml+7ktsfynuvRWDKLBdWUcGJUUtHUtvHIN+bTyI9F26dLFIPjVHj4F0LgpeI0ctBWTUs4tJE4tPfofiFDN7r07JAOQI3C6CyDCiz9nFOKriZkjhcQxOf8dAP7lezRheR+ylw+mqoG1zTj/svXY1w3ZaPQ60InHIwu6BI1OAAiyVjGXxDF5ZHOhvZh8pFlCDbC426q8xPA/GJlgIzdCqiSmq6e7ZYXZetl5msg20ysGugIqh8TrAlc+TxCLhNBri67RfteynzQxxsYRI1xIuQOS4Kcou2VoYaADqNFOhhbPDIG2zMaXW7DdQi5ttx805HM+ON2TZwsSkxyasDRHloopmWfPI0k6iPcfFKaMsaPDJc0DS5uU4DqpdOMxsVoyjPhoHRXMux1jonalvjRXPJuilT0Zkna2MXedLKwjwJ7oLPmAceVtlbHinLhGbRkxGOhUyip3TvDGjTmeivhw5E0ZpZXOHQCyVsEVMC2IaLqx6WV/YRyGhEI2ho2AsusjegXopEhQnGmybCMKiRjI+0WiblpsRY3zO+qk721af7/osMV6jxrF4vDFRfeNzHg9NR+68tPquzC7iRn2CboNOqMhDZUEJXs7q20vE8IcbNlaYz+lv7L22I6C6+b6Wd9LUxTxnzRuDh8F79gGIx4nhsFXGbh7dexXnxZ0R6LpqcamWFOgrMINTUe7wueeSy9fi8sri3NZvQLUua17S14BB5FVdXw/DO4ujeWeguufNFyXA8WkZ+M2s4WSPkv8AiKnVeCTUkZc2UOHoqshwdr1XjZMOSL5R0KSYRu4gEqe2ICMDNoRqFEbYm6mQyNy5XjTtupwtMzEy5TY7p6J2U6Jmd9nghpPeyepIZah4axh9bIeOe/hC2WWFtM1c02vlBJV7sFFoaZlHEbuzPOpKKacAWC9rT43CHPZGTsSqlAbYFVj9SnpCSdU04LoFGX6lIGko7a67c1Mq6UU7YhmBLmB3zVIxsDdOiBayJupRObqljZdyKMU3G8oi4YnBOsj2NA66/wDxeVuv0W49pOItMtNh0RBLB4kmuxOgCwziuvEqiRm+RCdEl1xHM7IbBUFRSFbf2ccRfR9UaCodaGQ3Z2N1iCkDi1wc02INwQvKumVTo+l4ZA5oLTodtU+06LzHgTjNsrWUOIPtILBrjsV6RFI17Q5puDsqp2OSQUYKZBRArNBDkY2Vha8XBVFXYE57i6Ag+qvmEX1vbspNoDC4hzs9tL6KcsW9cm3V0YoYNXNcPICO7lZ0GDva4Oqg2w/CFcXsV2Zcq0eNOx3NsD3Wn/2WfJEGsj+w0Adgl1N7A6ILOcbALoWP/BNxzndE3qfTmpsNBPKM2Qgdwp1LhsTBnkdmPRupVo4vbEllikVrKBrmB0khuRfKBspDMPgfGYvCcZT9m247lWTo2MGa7Ymc7nU/FRKnFY6dhjomtLju/or/AFS4RBynLoqqvDBREePMxxI0Ywa/Hso1RK6WQvebkopZHSPLnkuJNyTum8t1N8F4prsbDbpnFK+HB8PlrKgizB5W83HkE/XVNPhlK6qrXiONovrzXkvFHEMuO1pdqynjJETBy7nujGO5mbor6+skrqyWqqPvJXXPbso19UO661l1rokxSbBDdIToguszFWQgIUuSPN5uajubZedKFDANc5jg5pIINwRyW64S47moCymxA54r2DlhSEiS6GTPo3DMWpcQiD4JGuuL25qwDwvnHDcWrMNkD6aZwAP2TsVvsE9pAAEeINI5ZuSdTQydnqYclDlRYfxLh1c0OjqG3I5kK1jnjePI9p9Cn4YSRmuuumw5LfohQSVFP4QOXS+9k6K3LrrdQc3cJL9wnU2hWkyw+lJG7Nv3c5NPxOoLcrHNa3oGqHuhcWgXLgs5tg2RDklfISXuLj3KatdMzV1LA0ulmY0De5VBifHWE0V2wv8AHePwx6obmN0abw7i+g7kqrxXi/DeHQXHJUVVvq497HrZed4xxxieIl0dO4U8J/Kbussw97nuL3kuLjqSbkp1jb7Fci24g4hrcfq3T1b/AC3JbG3Ro+CqblIClJVkqXBJuxRfqkuuadUhFyU1mEd6oMyJybWbMNApHND/AFSNcEbVCk1QSM+It7hNFqnoXQtdrYfBTli/DWQbJFLdSutpZNOicN2qTxyQbBinlhN4pHMPYq3ouKcWpCMtSXW/MqcsI5JLJegpmypfaLikQAkYH+jlZxe1CUW8Snf8wvObLrI2w7memj2oNt/DSfohk9qBI8lLIT6gLzYMPQp1tO8jomW5m3G3qPaZXP8AuqYN/wDJ6qarjbHKq+SVsQP5RcqjjphfzKQ2NrRYBUjjk+wOTFlqK2sOasqpX9nOXNblFhsjDeqXYK8YKIt2I02uuuk3XFMAIDquKQlIijHE2CUuPJC5CXWQsxzyhzJHaocyDYRkFGwprkiZuoxZh9E0ppu6cad06Zg76LhqNULNTqi22TGODGuGoSGJnRHHvZK77SzSAM+E3ouDGjYBECTdKUNq/AiWHQJf8JOaI7IoxwS3QhKN0UAK6U7Ib6pSiY5ISuSHZCwi3vzQuKTmhuhZgr3SFIN0jkLMI5yC64oLpWzH/9k="/>
          <p:cNvSpPr>
            <a:spLocks noChangeAspect="1" noChangeArrowheads="1"/>
          </p:cNvSpPr>
          <p:nvPr/>
        </p:nvSpPr>
        <p:spPr bwMode="auto">
          <a:xfrm>
            <a:off x="0" y="-609600"/>
            <a:ext cx="1704975" cy="127635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6156" name="Picture 12" descr="https://encrypted-tbn3.gstatic.com/images?q=tbn:ANd9GcSxwEFa56vikuPpRE5lRNGE4kGvDNQInIIYPz4kv3EqbRIr7Dwq"/>
          <p:cNvPicPr>
            <a:picLocks noChangeAspect="1" noChangeArrowheads="1"/>
          </p:cNvPicPr>
          <p:nvPr/>
        </p:nvPicPr>
        <p:blipFill>
          <a:blip r:embed="rId2" cstate="print"/>
          <a:srcRect/>
          <a:stretch>
            <a:fillRect/>
          </a:stretch>
        </p:blipFill>
        <p:spPr bwMode="auto">
          <a:xfrm>
            <a:off x="2411760" y="4221088"/>
            <a:ext cx="4032448" cy="2147148"/>
          </a:xfrm>
          <a:prstGeom prst="rect">
            <a:avLst/>
          </a:prstGeom>
          <a:noFill/>
        </p:spPr>
      </p:pic>
      <p:pic>
        <p:nvPicPr>
          <p:cNvPr id="6158" name="Picture 14" descr="https://encrypted-tbn3.gstatic.com/images?q=tbn:ANd9GcTmeokKt-hyRTdnAnEeemQE7HKLG0lCa0u9P5v2uzyBFFir13bRTQ"/>
          <p:cNvPicPr>
            <a:picLocks noChangeAspect="1" noChangeArrowheads="1"/>
          </p:cNvPicPr>
          <p:nvPr/>
        </p:nvPicPr>
        <p:blipFill>
          <a:blip r:embed="rId3" cstate="print"/>
          <a:srcRect/>
          <a:stretch>
            <a:fillRect/>
          </a:stretch>
        </p:blipFill>
        <p:spPr bwMode="auto">
          <a:xfrm>
            <a:off x="179512" y="3933056"/>
            <a:ext cx="1847850" cy="2466975"/>
          </a:xfrm>
          <a:prstGeom prst="rect">
            <a:avLst/>
          </a:prstGeom>
          <a:noFill/>
        </p:spPr>
      </p:pic>
      <p:pic>
        <p:nvPicPr>
          <p:cNvPr id="6166" name="Picture 22" descr="https://encrypted-tbn3.gstatic.com/images?q=tbn:ANd9GcSLR0vbyilnPa_qLSQZw-7-vVaL4TCRxp1EfLcxcnk332o-2c4Xag"/>
          <p:cNvPicPr>
            <a:picLocks noChangeAspect="1" noChangeArrowheads="1"/>
          </p:cNvPicPr>
          <p:nvPr/>
        </p:nvPicPr>
        <p:blipFill>
          <a:blip r:embed="rId4" cstate="print"/>
          <a:srcRect/>
          <a:stretch>
            <a:fillRect/>
          </a:stretch>
        </p:blipFill>
        <p:spPr bwMode="auto">
          <a:xfrm>
            <a:off x="7092280" y="3861048"/>
            <a:ext cx="1809750" cy="2533651"/>
          </a:xfrm>
          <a:prstGeom prst="rect">
            <a:avLst/>
          </a:prstGeom>
          <a:noFill/>
        </p:spPr>
      </p:pic>
    </p:spTree>
  </p:cSld>
  <p:clrMapOvr>
    <a:masterClrMapping/>
  </p:clrMapOvr>
  <p:transition xmlns:p14="http://schemas.microsoft.com/office/powerpoint/2010/main">
    <p:cover dir="ru"/>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8" name="Picture 18" descr="http://tuejanica2.webcindario.com/imagenes/TERRAO/poesiareyes/ReyesMagos001.JPG"/>
          <p:cNvPicPr>
            <a:picLocks noChangeAspect="1" noChangeArrowheads="1"/>
          </p:cNvPicPr>
          <p:nvPr/>
        </p:nvPicPr>
        <p:blipFill>
          <a:blip r:embed="rId2" cstate="screen">
            <a:clrChange>
              <a:clrFrom>
                <a:srgbClr val="01A0C7"/>
              </a:clrFrom>
              <a:clrTo>
                <a:srgbClr val="01A0C7">
                  <a:alpha val="0"/>
                </a:srgbClr>
              </a:clrTo>
            </a:clrChange>
            <a:extLst>
              <a:ext uri="{28A0092B-C50C-407E-A947-70E740481C1C}">
                <a14:useLocalDpi xmlns:a14="http://schemas.microsoft.com/office/drawing/2010/main"/>
              </a:ext>
            </a:extLst>
          </a:blip>
          <a:srcRect/>
          <a:stretch>
            <a:fillRect/>
          </a:stretch>
        </p:blipFill>
        <p:spPr bwMode="auto">
          <a:xfrm>
            <a:off x="3059832" y="116632"/>
            <a:ext cx="3528392" cy="1656184"/>
          </a:xfrm>
          <a:prstGeom prst="rect">
            <a:avLst/>
          </a:prstGeom>
          <a:noFill/>
        </p:spPr>
      </p:pic>
      <p:sp>
        <p:nvSpPr>
          <p:cNvPr id="3" name="2 Marcador de contenido"/>
          <p:cNvSpPr>
            <a:spLocks noGrp="1"/>
          </p:cNvSpPr>
          <p:nvPr>
            <p:ph idx="1"/>
          </p:nvPr>
        </p:nvSpPr>
        <p:spPr>
          <a:xfrm>
            <a:off x="467544" y="1844824"/>
            <a:ext cx="8229600" cy="2188840"/>
          </a:xfrm>
        </p:spPr>
        <p:txBody>
          <a:bodyPr/>
          <a:lstStyle/>
          <a:p>
            <a:pPr algn="just">
              <a:buNone/>
            </a:pPr>
            <a:r>
              <a:rPr lang="en-US" dirty="0" smtClean="0">
                <a:solidFill>
                  <a:schemeClr val="bg1"/>
                </a:solidFill>
              </a:rPr>
              <a:t>   On </a:t>
            </a:r>
            <a:r>
              <a:rPr lang="en-US" dirty="0">
                <a:solidFill>
                  <a:schemeClr val="bg1"/>
                </a:solidFill>
              </a:rPr>
              <a:t>day 6 the smallest rush to see what they have brought </a:t>
            </a:r>
            <a:r>
              <a:rPr lang="en-US" dirty="0" smtClean="0">
                <a:solidFill>
                  <a:schemeClr val="bg1"/>
                </a:solidFill>
              </a:rPr>
              <a:t>the Three wise men. </a:t>
            </a:r>
            <a:r>
              <a:rPr lang="en-US" dirty="0">
                <a:solidFill>
                  <a:schemeClr val="bg1"/>
                </a:solidFill>
              </a:rPr>
              <a:t>To those who have misbehaved sometimes leave them </a:t>
            </a:r>
            <a:r>
              <a:rPr lang="en-US" dirty="0" smtClean="0">
                <a:solidFill>
                  <a:schemeClr val="bg1"/>
                </a:solidFill>
              </a:rPr>
              <a:t>sweet coal</a:t>
            </a:r>
            <a:r>
              <a:rPr lang="en-US" dirty="0">
                <a:solidFill>
                  <a:schemeClr val="bg1"/>
                </a:solidFill>
              </a:rPr>
              <a:t>.</a:t>
            </a:r>
          </a:p>
          <a:p>
            <a:pPr>
              <a:buNone/>
            </a:pPr>
            <a:endParaRPr lang="es-ES" dirty="0">
              <a:solidFill>
                <a:schemeClr val="bg1"/>
              </a:solidFill>
            </a:endParaRPr>
          </a:p>
        </p:txBody>
      </p:sp>
      <p:sp>
        <p:nvSpPr>
          <p:cNvPr id="5122" name="AutoShape 2" descr="data:image/jpeg;base64,/9j/4AAQSkZJRgABAQAAAQABAAD/2wCEAAkGBhQSEBUUExQVFBQVFRUYFRcWFRUUFxUVFRcVFBQUFRUXHCYeGBkkGRQXHy8gIycpLCwtFR4xNTAqNSYrLCkBCQoKDgwOGg8PGikkHyQsLCwsLCkpLCwpLCksLCkpKSwsLCwsLCkpKSksLCwsLCkpLCwpLCkpKSwsLCwsLCwpKf/AABEIALQBGQMBIgACEQEDEQH/xAAcAAABBQEBAQAAAAAAAAAAAAAGAQIDBAUABwj/xAA9EAACAQIEAwYEBAUDAwUAAAABAhEAAwQSITEFQVEGEyJhcYEykaGxFELB0RVSYuHwByOCM1NyFiSSo/H/xAAbAQACAwEBAQAAAAAAAAAAAAAABAECAwUGB//EAC8RAAICAQQBAgUCBgMAAAAAAAABAhEDBBIhMUEFURMUIjJhQnEjM4GRwfAVUtH/2gAMAwEAAhEDEQA/APJVcjapFxbDZj86iikis6TGFklHpl+3xducH6fWrdviq8wRWKKdmrOWGLHMfqGaHmwhXGJ/MKY3ErfWfQGh4k07NVPl0Mv1bK10glwvFLIMsSY2EH51dudq7IGmYnpEfWgyadU/AiKZNZkyu2FtntWGIHdnUxvPOKIVNAnZ21mvrOw1+VHSmlM8VF0jTFJyVskFcaQGlNLG4hpjU5jWPxzi4tCF1Y7Dp5mrwi5cIiUtqtkfHuNC0uVdXYH0APM/tQad6kvXCzSTJO9RE108eNQRzpz3sRhXVxNdWhmXOG3Ib1re5UM2ngiiK1dkAilM8ebPQ+kZOHAkV6fFV3ueVKl+PSlqO42HPYfFeB7Z/KQw9DofqKLEavLeEcWNl86QeRB5g0c8K7SWrsCcjfyt+h50/gyLbTPL+oaSfxHkiuGEAapFaqyNStiVG7Ae9MWcmrLitT4qrbedQQR1Gv1FTK1SirJMtNCU4PTgakqcKUmuiuZKCBFanUiJThQQKKWmsabJoA+YDSU4ikrI2EArjS1wBNSRQ00lPYUkUAcBS0lJQSbvZf8A6rH+k/cUWrcoJ4Q5UkiiLD44RqYPSKQzL6rOlhhLYmbSNNOJqrYvDqKjv8RWYBmlaGIwk/A3ivEVs2yx1PITufKgXE4trjEtqSSfntRLjALrAsAY2mo1sqNgB6CmceSMEbP06eTlypA2LbE6A/ImprfC7jflj10ohFOFXepZpH0rGvukYScEfmVHvVq3wVRuSfePtWkaSKo802M49Bgh0rKqcOQbKPfWrC2ulOinKKycm+xuGGMftVEfdVxsCpGNNLVFmu0iNuNRvUwuSJpHqNBUhXgJuHcdZ7Pcm+LRH5mBJYMQFGYGQP8ADS3SLa53jQqgNpi2diJGZjpMcqwuF8Qt23Iu2+8tsAG6gTOnISYrSwWEFyxh7bHIr3XMjUnQwcvUGB5zTuOXBxc+FQfsmzYOIeyQXJsyTCkkZo/qBOvlFaOE7TXB4nyshGkRmB841NDAwcO91r2bubhUd4IzgfHk1METtHnRX36/hV0/pGm5nl7femMUXPmzmavZhpJXx2aOG7SIYDqbbExBhuXltWpYxiN8LAneJE/LevPsDiGd7ttAoZfFna5AIJ3Kx1IFOt27qnK6G2wBly65In06g6UObTozej43N15PRw1PD0AYTtK8wlzP1L5Qum4UHT61sWO1ZmGtsY+IqBp7SfvVt6F5aWa8BTS1m4bjdpzo42nXTSrtu/PmPKpsXcJLse9Jlp+aljyqxU+dOOcGNpsw1RjIP8vkayytejX7QdSrCQdDNBnEuGG08EeH8p6ikMWXcqY/kxU+DNW1NTCzT+7PKpLdg8xWzkiscM5dIq/hiZqBkrV/DmmnAE1CyL3NflMvsZUUpWtP+FE86UcE/r+lHxYgtFmf6RnDdQfUe9aVsU3C4HIImdasqlJ5Jps7+lwShjSkIEpwSlFOrIeUBgt04KKWuioLqIgpTXTXEUFqEArgtPtWixhQST0E1rYTs051chB03b9hWc8kY9mGXU4sP3MxstWsPwy4/wAKmOp0H1omw3DLSGFWT1bU1avNApSer/6nGzes+MS/uC2N4I1u3nJBg6gcp86yxRljrWa26/0n96DGMD1rfTZHNcjfp2rlni9/aGufrSk02daRjoabo6W4vcFvXEa46WjdGQgiMy8j4l56T86m4ldixYIAQl7jQJBQ5vhH9O8c9BVfhpxBzDDmCuUsFYKxGsEzyGvOrztZjDC+XK902oOmYttprEgz603D7Tm5f5sW/fx+xK3Z1bzRaulnibgMFUcqNC065iSAR0ipcaz2sOls3IzP3bvqQuQ6FYPU6npVDCthzbvgCGQM1o5ypYAjwn+Yg6+lX8IkrhJXvBDs5nZXlCY5ETv77VeDq6F88bcd/SflFezg8Mj93cvZu8Ei6uYKpn8x3IkDUjTWkwt4nCXspZi9xUl9fAW8JnkdZPpVXC4exZvXUvlbiKvhKnxMQRGRhsYOo51PimVcF/tl8jYgm3PQcm/qEVEX3ZrmjdRXLbXPgs3LeMt5cGDb+FiMpUkoDqCfX51o8BsW1EuHDZYKgkMGmDz02NZDJirlv8ShWHQW2YQhGVgABJ0JjQrE61XxnD7iYfvWdg5uslxdRGsjY6kmT71fHJRf1IpqMMs0dqkk75r3CjE9yqkBigmfFBzbdfX3qJMXdtglHMeGIPeJHXTUT01ihvj/AHTMhs+HZGVs3eBl0zMp0A1GvOtjingtWEsFkcM1okkqZ0MFIzFQZOb2q0skW+FQrHROEY3K2/dBLh+09xYzlHkaQPiI6Mp286s/+rm/7P8A9i0H4e7iEcq9pLbMGzXCPiIEs0jwzlOse+tRfxF+o+n7VeM1XIhl0074S/uZ1zjXQT9KoYm+10+KIGwFdkpVFcnhdHoo6WKIUsVILVSgUoWhyGVhRH3VLkqSK6os0WNDAtOC06KWKizTYhoWuy0+KSKCVEZS0sUsVBakhKSlrjUknUhNdNKrQQahlJOkGPC7YWymgnKNeeuutTux5UzBuGQMOYp7uAZ+VcSTbk7PA55SlkbkdbH0n51Di32qS3sarXT4qhGROizQLi9LjDoSPrR7ZXSgfi6Reuf+X3p7Rv6mjs+kSqcl+Cmhp1zakSuf9a6R6MvYLBl1JS8qXDmTISVLJpPi8yecVddit6wBb7/LZGa2F0I1zGOfWfSs1cUGsPb7ksT/ANNwCSGkZ5PMRoK2HsE3HdbvctZsIYEtAKksscv703Gtro5mSTU1u/JA3ELbd9bfD5W1a2q7o6rEQADq2vTyq/YcLcw+a6tru7TaNohY6FSQQYI/w1Hwe01m4l12VmuQ0k+MGJYMDqNDM1r9ou7V1fIGCyxGUEsOkHSTpTGPFcbEdTqYxzKCXH/vsD9zjAss693bvkmLjnxKTsyowA8JGU+RHOlfCG7Yw9tcls3LjkawI1IYj8oGgpv4trHePZtO1i6oyFwSocfnIg8yd+o6UnEFUrhFcsqsCWaNRnaSR/TJrKN0zoz+6Cjxz3f49ibh+BuDEC336Z7aDuwwlGXU92VPOTMec12L4V37Bu8JvOAcreFbmXRip00kf3qP+GIl4m3iszrbLo8j4lEZYPxGBy2G9SoLWKvWVV8ttLQkAFWUj4vEND1nbeoVeURPc5KUZVxy6/x+Re0GKLMrthgr5gxb4lZVEZAR+WRz1qjiuONevWrgUC8CqzM29NEhT8MTO/KrnBr91sQbNi9NtA7BriyuUDWRqVnaagF7D3pJXuGQg51GZWOaAWnQaippPoFJ4lU43S7V8X7ovkXhcud+5PgYgjwg5iM2VeQJ301ir34TC9R82/aqlwh7kvdF4sABkAUFQIGaOYM134lf+0nyNX20czJmt+f6A6RSAVJFdFcuz1SjQkUsU4ClqC9CAVxWnAVxFQAgFdS02akBTSV01YwGCNy4FJCgkTrJE6aDnVoxcujHJnhj+4rRSTR1b7H2FXxFnPLWNdth50E2nVbsQTBYGN9JB32itvgNdij9Qg3STImkDUHeP7fStHgvBTiGIzBB5jNPI+QqJ0F+4lq0dSZOZp1A1EjTTWDRLZ4ScLYd1yllVtgdTv4p318q2hhXbMNRrJRdQaMzjnAbWHtAh2a5K7xEfm29qHprVxuLa8oY6kidOQ30rJpfJW7gbwp7Pqd2E3ZnFE2ivRgB6Ga0Lpl6zuxkNnXnIPlAB1ojscFJeXYCSfCp1yjmDsa5M8MpTdI8prYfx5V7lHIT/aontHNIGk6nlRDbwSRGU6yYPhYKPKddfvSxyUbzrEAzmUA+Y0q0dJL9TF1jMfZDQVx9Iuk9QKNcUIUj/OlCPaG2ZT3n9Krpk1koa9PyKGZGQlMdoipVtE+VPOBHmT+p5V2IwbPQ5NXCPCDPsJgGTDuxyg3SSuhJGSNgdNa2cdwe1dBLCJAJIBzlW0IidNI3msXsb3q2brMzHKYVG+FGGhyseoMfOiDF43uxoIOY7iSRudY0HSok2mcTNKXxW0+QYxfYdrb95aunwlTlfUkbbj3Go5VHxnhuJuXCki2qr8bmO8BO5InaYiirBYsMunhjwknxEyfDBA3n9Kkv3cqFipIhgwMliEkSY5RPzq0M0kqRDzy3qUkm0D/DOBullALrgkeFV8aQYZhB0mZMnpFQ4zs2Xu2mhbqogDKSRn3GbTQGeVENhf8AbUGUBC6Qc06QZjov260qqRESpnRAR8ROxI3Uio3vohaialuv/WCOG7NlsUT3Xcp3cqAVZW/LIKnzM+tR8e4G1rLcVARbIzxopWRuOm80akEhQN+SggCY1RjVTGWkZfFrlJcRlIXQ5h0J5Qa3hmVOL8+SZanI8kci8cUAuNvN+JdsGGykqAbStqQc8kEaeIekCreGLquIt3FIvXSsZbeYkxnj+VR9tTU96yilSGbCtdQmUnIwOmUjkQdD7UmPNxbOW5Z7wmA1wNmiQFTLl+GF0g6mats7Z0vmYuKVV+/fH56IOFEi0oC65mBnfMwO3UAfWjj+DDovyFD/AAyznuKx0BeFXyH6wDRppTEcfBxc+pubPIq5q6kNcY90KDTp0qImnZtKmgHk00vUJuU0XQanayvZYDVGWpBSsKigs4PRfwHg4uf7kgGYjLJkQwMz4aDGajbs9xNLdk52CgwR6xB9dhTenXN+Dn62O7Hx2Y/G+0V9bzW8+VQ0aAbciTrr6VU4pItMIUAzsZZiere0xvrW1d7PW8TdN8u2VohR4Zy6SflTeKcHGdBbVVXLJG3OJ9a3aSW6T4Odp5xhcchh9mky3kYmNRAjkQQTPLejDF8atOO7zSWldBI10mayE4YFAZm2O+wnlVPieD7pldPhJEeo1iaX+ag5rHid2Yqen3VuNHheCFrvrUzFoCSN95NCDGtXH8WZ2dlBTOY0MEgCCtY1xCPTr+nrTWpwypSob0+phKVJ+Ah7FN/7jygT6ba/OvQ3WRpz3U/lUDl8q8t7N3Mt/wBVI123B35bV6dbulrakkwwknQFQNQOp9q5SdSaOXrP5zQjNmAMmDzGjIm4B5mY+9dcZuZgnXw7H+SDyYRTAfzbTBLcmA+FD7GpCuviXxaFhvLHbITptWorRg8TuAEj/DQ/xcf7ZboRWrxjFAXYYgeEf4eh0qhjCroV3n9650cco5bryZRTUrBw4snYfrVm1g2bUmPXr6VoJhAuwHtSixXZUvYcbbDfC4JbeCsLzZizGdyfEzMTvy3rr+HDCW3XQufCT0K6x5Vm2e0KlEW4pGRtInLlaAZ+X1NaVnEqTIZXgAE6hQpknw9f3rGfLM+RcHYC+HVQSwZo8RMwpEGB/wDtQ8SkZwTkY+FlJHiLHLvylSdulTTlljsAAzt0+IFRGup3/eqd+4e8tgoGBYtmY8rY3PsxqoF1zGo0jws53aAAjKAaVgBr8AmGP5iwgK29MAnX4ogMx0GQkmRyMfvTjpB9AztpzlSoiDQVFmNzlDE6Cc2fYGRVPjd7JZJJFsMQuukNPiJYDTwg1aMx/LIgsd8wICkA1hdsCjoltsyFyzggSc1vQM/RdfvVoq3RpjScuejJ4g9u5iQl9otpbeLrNlNxXkoVG2moBG+5qhYQi46WLz91kBdiIy7+GCdddAeetNwnDDavW2uQ9obss3FUHbQefKqd69aW5dCybcEKJnO4+ExG0mYG3nTPKZ2v4bg4xdpL+gW9lLue4kzKKSPSIk+etHHd0Gdh2Y94WAXVQBz2G/0oylqZi20eazNKbo8iApl5oFTtwq9r4QIMbg8pmqGKwjpGcROo1muTBKT7PfxyQk9u5Wcb/vS2w76Kpb/xBPz6UuBwD3SQgmOkn2050Z9mODXLJYG2ZMeIwp81gnbz9a1ioJ02ZarUR00G1zJeARxHBryAl7TgDcxoPcVSivWOJqvdt3sKpUg5iIMiJjnXn+G7M33OiQsxmaFEbCfWdt6bljS6MNB6j8eLeVbaMy3d61YNa/8ADbFmO+zPG8GJ02XmPFIgjzrLv31ZyVGVZ0EDQdNKwzYtnJvHNHK3sT/wVXMVZTHSmXXwiqV+Y+dPwuIDft5+flW2lwfFUlZy9bq3gaSQSYDtCtqyEKsWk+Qg7a/2pLXaA3bmoC8gB6zqelYJJnTTQ6fcTTkw7EiNuU9RrBPKuhl0UZ4njPOZtTLI2w6tWQ6gkb8t6mfDIUYMJUAz6AcqHB2oZbSKqqDAzMJZididdB9azsRx660jMSDmGsT7wIrzuH0XU7026SYnuRWRZJiTJO/MevWm51Ej4tfWf71E1/3PmZ5a6bU1dSBG4XXTT06V6+UVsploTaaaLmExQt3FMiAeXQ8jXovA7oa1poBs3JgNlJ96ALPBo31+lEvZ7HCyjAxlBByH8x8jHWvMZMa37kPSuT3M3w2p5GSWGhDEiFCkmOVBHGe1dzvmVWZVRjCzzGhMjnM+0VuY/tC2QhFECSC2+bUyIMV57asM7Mx3b4FJhjtL+S1eEGyY0nyO4nxk3Lua4ZDgbASCukHypcHibs+AkrykcufyH3rsdw2VZcurZcmuoOuvzkR0rOOM7t1t/ltgA8pc6ufST9K22JovvrgNMHdzLrow3H6+QNT5aFv42VZWB1gZpiD5R7CiPAcTS8vhOvMHcVnKLRFk9IRHl6aVJFMcVUnsTFdortsQrZ2ggTrlHX/OlUOGcdyOTeLN4ZEmfFM/I1WuN4i3OT8vKqV45mGkf5tpUK0OQxwqvIT8O7WHPluICDoANAAfykHQ0SYXFhxPxRo0gKANYMbaV51dtry3Gs+nSibhXETagESuuYTuCBv12qjTMs2OMftCa00jkzAAEmAqsB4WA9YoQ41xoDFvbyl5traYiFMGTcKyCBOnsKKMNiFuKCDpBEAaDmC2u4iPeg5xOIuuYJZyZjUciPSAKhNxtmEcscSc2v2/c7hmDNoQGbeecaf01Jf4Wj6wASZkAAzVyykkD0ipMdhzbYqdx0M/5vVVOfdnHlqcs5Odmb2VwLLjbNuTBuF21JkW1JB9Jy6V6xnPX70Ddi8IHxgcie7tsQfNsqj9aP8AuxXQxfVGzf4rmrYFvgrIABuO+gjLA386r3cFhWGQ2i0kaljOmu/Kq13tJYtdGI1Cpr9dqH+I8Uu3QbhJVc0j8o8gI3PnS89DsdRkdzRYNTqHvrar7Yb/AIu3h1gKlpeUED+5qpxT/U1BpaUseXIe7c/avPXOYyxk9TrNNiqY9JXLdnoIelwu8jtl/ivHruIfO5g7QsgR+p86YvGb2XL3jAdAYnSNTuTFJw/h/etHIRmgiY8gd6m4lwg2pIMrMCfiI/mIGwplOKewdrFF7GkZpq1+Hyopn4wSI1iDGtVZrfxuOtXQgtjKEUArEGd2YxuD1qJx3KhbX5pYYJwRh3behrKw92GB86IL9xRz+VDqrrpTehjts8hrtQ81Wb5aRpoY3iScp/akxJMZzmgtoTpOnIVHdYxzEyOX0FNu41jbRHiF2jY+ZHWuq3K1XRyeBmbQegj59BXW1LQqgkkkACSTI2gUY9m+xNq9hhcvFg1xWKEGAgkhWj80nkeoqXsn2auYbGXRdGotN3Tj4WkjxKesT6VWWaKTortYGXbTo+V1ZSIlSII06V1ncf8AD7x6V6Vx/hlnEqBdGVwSEuLBYQNnH5loSudlGtOM7ggbFNQQOZnb0isXni4cmsY8llRTmHWrNzCFYkROvKSOsb0wJXEZ0EU73hBJ2g0ANfJcsSSxMyd9Dp716UbU0LcQ7LnOSuxPIwR896tFpEMxDxB8waSSpkbmI9edavGOD94BdQaxJAG4OtSLwSQFAA66AT6nnRBhsJlRV3gAfLSrOVBQA2sOZg9fQ/Wt3g3D3F4MBAH28zRE2BUmY+1SJho2qrnZYeormSlDUorMsU7vD1Yz9qr3+F6eHeZ9a041roqKLb2jEGBcmIyjntWmFqcpTWWiglPcJaxDJOUkSIPnVVxBn51OwqG7dA3NVasyeN5FtSJFvUt7EFtzWY+LE+GflpThePSstslwIZdDnx9xdB3/AKe2NL1zqUT5DNp/8vpRhnof7C2YwKN/3C7+xML9KIK6ONVEiCpHi5wtu3dcAd5Dsqg8yvMxvVxezuJvgucqoNJY5UBOgUfbSu4BxDuQzmMwIKkjMfMUSYHtX37OjBQir1CAhz8OU7wRvvtVj3eozZcKuK68gW/Z+5nCqMwIkMRAjYz6ERXcW4KbAQzmzaHT83QCvQ7+FzBSGy2AJk7g7ZY5tNZ/EeL2VHdlci6MpiWZlOhnr5fesHOSZxYeuZp5oxr6QL4MuJVzktSCQCWEAAGSAx2MVr8dtZ1Cm8lpD8WbXNBkQatdo0Y2WPeBFygqAPG7c1B6QaDr+ILoiMZCTl66xMnntW8ZrJKObhNextiwZtU5Vyvyxl1AGIU5gDAO0gbGKWxbJaBufrUQq3wtGN1SATB19OdUk7bZ388EtO4y9i5a4JPxGPTf51n8S4RkbwiVPz0E0VFZ5VG9iRB2NGLK4Ss8NkhuQNL56annH5aamFZ5yrJgQBziiLD8KtoPhn11q4g0gaDp/anp65fpF1p/cu8L7S2O4sK1xEKIq3FbwgZTrBIit/D9sLFy4ESWScpuaLbVspeJYgzA5UEYvsqt253iutpCJvFp8GUauoG4P0Naa8BVsGBhUJQvn7++/dAG3oHAO4bVYPKaxtS5KtOLoudoMI7OEZhkZhlhspchSTaJ3+LL4hEgHes/h1+7auNhnuDMlsFH0ciROu4yDUS2o561qWsT+NwxIhLmbMMragqRlZiNIkHTyrDXGWbtq5autawoUg3yttjdvXAdCiNspIGhnehexHJdu3jA7wKHaBIPxaDxKP6taZFYFntehVlvKbhHwMvgZiSxJLR4BsI8qrcI4+yvluGVJ05lemvMVjPE3yb48i6YT5a426kG00kUsMUQGwKcEFSFaQLQFCRXEUs0lACMoNNyVJlrqgkjimtUldQBFSU8ikigClxDE5EnnsPWsIkkyTJNaXHt096o2POhK2eg9Pxxjj3tcnZCBTXc7R6etbeLFkWkyli8HMCNAfLrVTg+F73FWU63F+QOb9KvtGJ5E4NtHrvC8KLdi3bGyW0X2A/erVIT8vsKw/4yaaR4l8ts8uwlzxwD4WBBny3/AHqti0hzBBiNRy6e9OxFxN0JOaTBA8OsCDz051WZqqfSoRvkLB22LWIuDM4AUKAFEgaPpt59aHrHF3W73hhm10YSPKByiqBereBwWcEs4UAjedeokbVk3t5Of8npNMpSa7JuI8cuXlVX1CkkGNTOkEjlWca1eJYW1b8SSTMATIBiVJnz51Ddxtw2SbsOgjRdcs8pqsZ30K/8lhwfTjjx5G8KwS3GhmgDcASx56fT50Q2sFB8A7tBsObbat8vrTeC5DaUqApIBI0mfOtAUOTQhq9a87pdEKW4pz26lrgtUOYQZK5bc7VObdTjwLI+Jhv/ACqdPqKCGxQotjfM53H5VHQ9Sap8W4hatr3t22+J1i3bdow9mBoCqxmk66/OnBaltOV1gEEQQRIYdCDpWkMlMynC0B6dqrqXrl22EQvPhVYQEgCQm0wNzWRdvXLtwuxLOTJO596PMX2cwd7WGw7afDqh/wCJ5fKkw/ZHCrq+IZx/KqhfmZP6U2skexVwkDGC7I3r6C5bCsJgqCAwjyOhBrZwPYO9vcy2hzJIY+wE1t3gmgtrkRRCxvB3J8/OmEk7sx9TNZPMaxw+RTaVRlXVRABO5j/PrSCl5xTWWKVfLGVwhSKYVpytSmgkYBXRTgKSaAG0lOikNADTSNTmFNNQA0mkLV2XemlaCSlxXDZ003XUfrWEr0TNWfjOFhjI8J+hqDqaLVLH9MujM7yiP/T7D58aG5IjtPnAC/rWA/Dbg5A+9Gv+mfD2Tv3YRORRryHirSHLGtZqMawy2sNMfci23pHz0ob16Vs8buxbA6n7a/rWD3vnTR5KjzLUafSmsaIeI8Hz6r8XOosF2c2Nw/8AFf1NL7j3cPUsTx7n37GHbsFzCgk+VNx3gIS4GBXYKYmddTz3NHFvCqghQAPKhrtFg27zONiInoRuJoUrOFrta9RwlwU0DPbgL49jrI10Ux71m99eQmwNcpInkNZMHn71LdRrKEoSZjP6bj60xMRlg6zExqY86uonLvwzZ7J422LjD8zACTodNYHlRjlrz7h/CHuEFAV11Y+EKOUda9AtroNdgNevnWc0kWjJyOyU4CnLXGqFjraSfKnXWkzSVwWgKGqtLFLFOoAY1qmd1UxroqAoYopjmpKQCggi9KfmnSl7oUwjWgkTLXA0qmlK1IDZpK4ikoA6a4mmk1wTnQQKwphqVaY1QTZGRTGNPy12SgLIStNKVPlpsxQTZA60a9kLOXDA82Zjp9AelCMireC4i1oyhjqOR9Rzq8HTKZFuVBHx+/r/AOKkn70E/iW61ocU4u11iT4QY0H29KoZv8gVdzMVAvDauO9dXViNPoQtVbH2A1pweh+YEg0ldVkVkA7Xicvnv7UT9l+HoV7wiWaR5AdAK6urZ/aYP7jetrUwrq6sGax6FFdXV1BYctOArq6gBDSA0tdQA6Ka3611dQBwprmlrqgBBUZrq6gBBSqa6uqSBHFMK11dQAtsUrV1dUARtrSOa6uoIOWkvbV1dQWEc1Exrq6ggSkakrqCWRtSV1dUmbP/2Q=="/>
          <p:cNvSpPr>
            <a:spLocks noChangeAspect="1" noChangeArrowheads="1"/>
          </p:cNvSpPr>
          <p:nvPr/>
        </p:nvSpPr>
        <p:spPr bwMode="auto">
          <a:xfrm>
            <a:off x="0" y="-822325"/>
            <a:ext cx="2676525" cy="17145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5124" name="AutoShape 4" descr="data:image/jpeg;base64,/9j/4AAQSkZJRgABAQAAAQABAAD/2wCEAAkGBhQSEBUUExQVFBQVFRUYFRcWFRUUFxUVFRcVFBQUFRUXHCYeGBkkGRQXHy8gIycpLCwtFR4xNTAqNSYrLCkBCQoKDgwOGg8PGikkHyQsLCwsLCkpLCwpLCksLCkpKSwsLCwsLCkpKSksLCwsLCkpLCwpLCkpKSwsLCwsLCwpKf/AABEIALQBGQMBIgACEQEDEQH/xAAcAAABBQEBAQAAAAAAAAAAAAAGAQIDBAUABwj/xAA9EAACAQIEAwYEBAUDAwUAAAABAhEAAwQSITEFQVEGEyJhcYEykaGxFELB0RVSYuHwByOCM1NyFiSSo/H/xAAbAQACAwEBAQAAAAAAAAAAAAAABAECAwUGB//EAC8RAAICAQQBAgUCBgMAAAAAAAABAhEDBBIhMUEFURMUIjJhQnEjM4GRwfAVUtH/2gAMAwEAAhEDEQA/APJVcjapFxbDZj86iikis6TGFklHpl+3xducH6fWrdviq8wRWKKdmrOWGLHMfqGaHmwhXGJ/MKY3ErfWfQGh4k07NVPl0Mv1bK10glwvFLIMsSY2EH51dudq7IGmYnpEfWgyadU/AiKZNZkyu2FtntWGIHdnUxvPOKIVNAnZ21mvrOw1+VHSmlM8VF0jTFJyVskFcaQGlNLG4hpjU5jWPxzi4tCF1Y7Dp5mrwi5cIiUtqtkfHuNC0uVdXYH0APM/tQad6kvXCzSTJO9RE108eNQRzpz3sRhXVxNdWhmXOG3Ib1re5UM2ngiiK1dkAilM8ebPQ+kZOHAkV6fFV3ueVKl+PSlqO42HPYfFeB7Z/KQw9DofqKLEavLeEcWNl86QeRB5g0c8K7SWrsCcjfyt+h50/gyLbTPL+oaSfxHkiuGEAapFaqyNStiVG7Ae9MWcmrLitT4qrbedQQR1Gv1FTK1SirJMtNCU4PTgakqcKUmuiuZKCBFanUiJThQQKKWmsabJoA+YDSU4ikrI2EArjS1wBNSRQ00lPYUkUAcBS0lJQSbvZf8A6rH+k/cUWrcoJ4Q5UkiiLD44RqYPSKQzL6rOlhhLYmbSNNOJqrYvDqKjv8RWYBmlaGIwk/A3ivEVs2yx1PITufKgXE4trjEtqSSfntRLjALrAsAY2mo1sqNgB6CmceSMEbP06eTlypA2LbE6A/ImprfC7jflj10ohFOFXepZpH0rGvukYScEfmVHvVq3wVRuSfePtWkaSKo802M49Bgh0rKqcOQbKPfWrC2ulOinKKycm+xuGGMftVEfdVxsCpGNNLVFmu0iNuNRvUwuSJpHqNBUhXgJuHcdZ7Pcm+LRH5mBJYMQFGYGQP8ADS3SLa53jQqgNpi2diJGZjpMcqwuF8Qt23Iu2+8tsAG6gTOnISYrSwWEFyxh7bHIr3XMjUnQwcvUGB5zTuOXBxc+FQfsmzYOIeyQXJsyTCkkZo/qBOvlFaOE7TXB4nyshGkRmB841NDAwcO91r2bubhUd4IzgfHk1METtHnRX36/hV0/pGm5nl7femMUXPmzmavZhpJXx2aOG7SIYDqbbExBhuXltWpYxiN8LAneJE/LevPsDiGd7ttAoZfFna5AIJ3Kx1IFOt27qnK6G2wBly65In06g6UObTozej43N15PRw1PD0AYTtK8wlzP1L5Qum4UHT61sWO1ZmGtsY+IqBp7SfvVt6F5aWa8BTS1m4bjdpzo42nXTSrtu/PmPKpsXcJLse9Jlp+aljyqxU+dOOcGNpsw1RjIP8vkayytejX7QdSrCQdDNBnEuGG08EeH8p6ikMWXcqY/kxU+DNW1NTCzT+7PKpLdg8xWzkiscM5dIq/hiZqBkrV/DmmnAE1CyL3NflMvsZUUpWtP+FE86UcE/r+lHxYgtFmf6RnDdQfUe9aVsU3C4HIImdasqlJ5Jps7+lwShjSkIEpwSlFOrIeUBgt04KKWuioLqIgpTXTXEUFqEArgtPtWixhQST0E1rYTs051chB03b9hWc8kY9mGXU4sP3MxstWsPwy4/wAKmOp0H1omw3DLSGFWT1bU1avNApSer/6nGzes+MS/uC2N4I1u3nJBg6gcp86yxRljrWa26/0n96DGMD1rfTZHNcjfp2rlni9/aGufrSk02daRjoabo6W4vcFvXEa46WjdGQgiMy8j4l56T86m4ldixYIAQl7jQJBQ5vhH9O8c9BVfhpxBzDDmCuUsFYKxGsEzyGvOrztZjDC+XK902oOmYttprEgz603D7Tm5f5sW/fx+xK3Z1bzRaulnibgMFUcqNC065iSAR0ipcaz2sOls3IzP3bvqQuQ6FYPU6npVDCthzbvgCGQM1o5ypYAjwn+Yg6+lX8IkrhJXvBDs5nZXlCY5ETv77VeDq6F88bcd/SflFezg8Mj93cvZu8Ei6uYKpn8x3IkDUjTWkwt4nCXspZi9xUl9fAW8JnkdZPpVXC4exZvXUvlbiKvhKnxMQRGRhsYOo51PimVcF/tl8jYgm3PQcm/qEVEX3ZrmjdRXLbXPgs3LeMt5cGDb+FiMpUkoDqCfX51o8BsW1EuHDZYKgkMGmDz02NZDJirlv8ShWHQW2YQhGVgABJ0JjQrE61XxnD7iYfvWdg5uslxdRGsjY6kmT71fHJRf1IpqMMs0dqkk75r3CjE9yqkBigmfFBzbdfX3qJMXdtglHMeGIPeJHXTUT01ihvj/AHTMhs+HZGVs3eBl0zMp0A1GvOtjingtWEsFkcM1okkqZ0MFIzFQZOb2q0skW+FQrHROEY3K2/dBLh+09xYzlHkaQPiI6Mp286s/+rm/7P8A9i0H4e7iEcq9pLbMGzXCPiIEs0jwzlOse+tRfxF+o+n7VeM1XIhl0074S/uZ1zjXQT9KoYm+10+KIGwFdkpVFcnhdHoo6WKIUsVILVSgUoWhyGVhRH3VLkqSK6os0WNDAtOC06KWKizTYhoWuy0+KSKCVEZS0sUsVBakhKSlrjUknUhNdNKrQQahlJOkGPC7YWymgnKNeeuutTux5UzBuGQMOYp7uAZ+VcSTbk7PA55SlkbkdbH0n51Di32qS3sarXT4qhGROizQLi9LjDoSPrR7ZXSgfi6Reuf+X3p7Rv6mjs+kSqcl+Cmhp1zakSuf9a6R6MvYLBl1JS8qXDmTISVLJpPi8yecVddit6wBb7/LZGa2F0I1zGOfWfSs1cUGsPb7ksT/ANNwCSGkZ5PMRoK2HsE3HdbvctZsIYEtAKksscv703Gtro5mSTU1u/JA3ELbd9bfD5W1a2q7o6rEQADq2vTyq/YcLcw+a6tru7TaNohY6FSQQYI/w1Hwe01m4l12VmuQ0k+MGJYMDqNDM1r9ou7V1fIGCyxGUEsOkHSTpTGPFcbEdTqYxzKCXH/vsD9zjAss693bvkmLjnxKTsyowA8JGU+RHOlfCG7Yw9tcls3LjkawI1IYj8oGgpv4trHePZtO1i6oyFwSocfnIg8yd+o6UnEFUrhFcsqsCWaNRnaSR/TJrKN0zoz+6Cjxz3f49ibh+BuDEC336Z7aDuwwlGXU92VPOTMec12L4V37Bu8JvOAcreFbmXRip00kf3qP+GIl4m3iszrbLo8j4lEZYPxGBy2G9SoLWKvWVV8ttLQkAFWUj4vEND1nbeoVeURPc5KUZVxy6/x+Re0GKLMrthgr5gxb4lZVEZAR+WRz1qjiuONevWrgUC8CqzM29NEhT8MTO/KrnBr91sQbNi9NtA7BriyuUDWRqVnaagF7D3pJXuGQg51GZWOaAWnQaippPoFJ4lU43S7V8X7ovkXhcud+5PgYgjwg5iM2VeQJ301ir34TC9R82/aqlwh7kvdF4sABkAUFQIGaOYM134lf+0nyNX20czJmt+f6A6RSAVJFdFcuz1SjQkUsU4ClqC9CAVxWnAVxFQAgFdS02akBTSV01YwGCNy4FJCgkTrJE6aDnVoxcujHJnhj+4rRSTR1b7H2FXxFnPLWNdth50E2nVbsQTBYGN9JB32itvgNdij9Qg3STImkDUHeP7fStHgvBTiGIzBB5jNPI+QqJ0F+4lq0dSZOZp1A1EjTTWDRLZ4ScLYd1yllVtgdTv4p318q2hhXbMNRrJRdQaMzjnAbWHtAh2a5K7xEfm29qHprVxuLa8oY6kidOQ30rJpfJW7gbwp7Pqd2E3ZnFE2ivRgB6Ga0Lpl6zuxkNnXnIPlAB1ojscFJeXYCSfCp1yjmDsa5M8MpTdI8prYfx5V7lHIT/aontHNIGk6nlRDbwSRGU6yYPhYKPKddfvSxyUbzrEAzmUA+Y0q0dJL9TF1jMfZDQVx9Iuk9QKNcUIUj/OlCPaG2ZT3n9Krpk1koa9PyKGZGQlMdoipVtE+VPOBHmT+p5V2IwbPQ5NXCPCDPsJgGTDuxyg3SSuhJGSNgdNa2cdwe1dBLCJAJIBzlW0IidNI3msXsb3q2brMzHKYVG+FGGhyseoMfOiDF43uxoIOY7iSRudY0HSok2mcTNKXxW0+QYxfYdrb95aunwlTlfUkbbj3Go5VHxnhuJuXCki2qr8bmO8BO5InaYiirBYsMunhjwknxEyfDBA3n9Kkv3cqFipIhgwMliEkSY5RPzq0M0kqRDzy3qUkm0D/DOBullALrgkeFV8aQYZhB0mZMnpFQ4zs2Xu2mhbqogDKSRn3GbTQGeVENhf8AbUGUBC6Qc06QZjov260qqRESpnRAR8ROxI3Uio3vohaialuv/WCOG7NlsUT3Xcp3cqAVZW/LIKnzM+tR8e4G1rLcVARbIzxopWRuOm80akEhQN+SggCY1RjVTGWkZfFrlJcRlIXQ5h0J5Qa3hmVOL8+SZanI8kci8cUAuNvN+JdsGGykqAbStqQc8kEaeIekCreGLquIt3FIvXSsZbeYkxnj+VR9tTU96yilSGbCtdQmUnIwOmUjkQdD7UmPNxbOW5Z7wmA1wNmiQFTLl+GF0g6mats7Z0vmYuKVV+/fH56IOFEi0oC65mBnfMwO3UAfWjj+DDovyFD/AAyznuKx0BeFXyH6wDRppTEcfBxc+pubPIq5q6kNcY90KDTp0qImnZtKmgHk00vUJuU0XQanayvZYDVGWpBSsKigs4PRfwHg4uf7kgGYjLJkQwMz4aDGajbs9xNLdk52CgwR6xB9dhTenXN+Dn62O7Hx2Y/G+0V9bzW8+VQ0aAbciTrr6VU4pItMIUAzsZZiere0xvrW1d7PW8TdN8u2VohR4Zy6SflTeKcHGdBbVVXLJG3OJ9a3aSW6T4Odp5xhcchh9mky3kYmNRAjkQQTPLejDF8atOO7zSWldBI10mayE4YFAZm2O+wnlVPieD7pldPhJEeo1iaX+ag5rHid2Yqen3VuNHheCFrvrUzFoCSN95NCDGtXH8WZ2dlBTOY0MEgCCtY1xCPTr+nrTWpwypSob0+phKVJ+Ah7FN/7jygT6ba/OvQ3WRpz3U/lUDl8q8t7N3Mt/wBVI123B35bV6dbulrakkwwknQFQNQOp9q5SdSaOXrP5zQjNmAMmDzGjIm4B5mY+9dcZuZgnXw7H+SDyYRTAfzbTBLcmA+FD7GpCuviXxaFhvLHbITptWorRg8TuAEj/DQ/xcf7ZboRWrxjFAXYYgeEf4eh0qhjCroV3n9650cco5bryZRTUrBw4snYfrVm1g2bUmPXr6VoJhAuwHtSixXZUvYcbbDfC4JbeCsLzZizGdyfEzMTvy3rr+HDCW3XQufCT0K6x5Vm2e0KlEW4pGRtInLlaAZ+X1NaVnEqTIZXgAE6hQpknw9f3rGfLM+RcHYC+HVQSwZo8RMwpEGB/wDtQ8SkZwTkY+FlJHiLHLvylSdulTTlljsAAzt0+IFRGup3/eqd+4e8tgoGBYtmY8rY3PsxqoF1zGo0jws53aAAjKAaVgBr8AmGP5iwgK29MAnX4ogMx0GQkmRyMfvTjpB9AztpzlSoiDQVFmNzlDE6Cc2fYGRVPjd7JZJJFsMQuukNPiJYDTwg1aMx/LIgsd8wICkA1hdsCjoltsyFyzggSc1vQM/RdfvVoq3RpjScuejJ4g9u5iQl9otpbeLrNlNxXkoVG2moBG+5qhYQi46WLz91kBdiIy7+GCdddAeetNwnDDavW2uQ9obss3FUHbQefKqd69aW5dCybcEKJnO4+ExG0mYG3nTPKZ2v4bg4xdpL+gW9lLue4kzKKSPSIk+etHHd0Gdh2Y94WAXVQBz2G/0oylqZi20eazNKbo8iApl5oFTtwq9r4QIMbg8pmqGKwjpGcROo1muTBKT7PfxyQk9u5Wcb/vS2w76Kpb/xBPz6UuBwD3SQgmOkn2050Z9mODXLJYG2ZMeIwp81gnbz9a1ioJ02ZarUR00G1zJeARxHBryAl7TgDcxoPcVSivWOJqvdt3sKpUg5iIMiJjnXn+G7M33OiQsxmaFEbCfWdt6bljS6MNB6j8eLeVbaMy3d61YNa/8ADbFmO+zPG8GJ02XmPFIgjzrLv31ZyVGVZ0EDQdNKwzYtnJvHNHK3sT/wVXMVZTHSmXXwiqV+Y+dPwuIDft5+flW2lwfFUlZy9bq3gaSQSYDtCtqyEKsWk+Qg7a/2pLXaA3bmoC8gB6zqelYJJnTTQ6fcTTkw7EiNuU9RrBPKuhl0UZ4njPOZtTLI2w6tWQ6gkb8t6mfDIUYMJUAz6AcqHB2oZbSKqqDAzMJZididdB9azsRx660jMSDmGsT7wIrzuH0XU7026SYnuRWRZJiTJO/MevWm51Ej4tfWf71E1/3PmZ5a6bU1dSBG4XXTT06V6+UVsploTaaaLmExQt3FMiAeXQ8jXovA7oa1poBs3JgNlJ96ALPBo31+lEvZ7HCyjAxlBByH8x8jHWvMZMa37kPSuT3M3w2p5GSWGhDEiFCkmOVBHGe1dzvmVWZVRjCzzGhMjnM+0VuY/tC2QhFECSC2+bUyIMV57asM7Mx3b4FJhjtL+S1eEGyY0nyO4nxk3Lua4ZDgbASCukHypcHibs+AkrykcufyH3rsdw2VZcurZcmuoOuvzkR0rOOM7t1t/ltgA8pc6ufST9K22JovvrgNMHdzLrow3H6+QNT5aFv42VZWB1gZpiD5R7CiPAcTS8vhOvMHcVnKLRFk9IRHl6aVJFMcVUnsTFdortsQrZ2ggTrlHX/OlUOGcdyOTeLN4ZEmfFM/I1WuN4i3OT8vKqV45mGkf5tpUK0OQxwqvIT8O7WHPluICDoANAAfykHQ0SYXFhxPxRo0gKANYMbaV51dtry3Gs+nSibhXETagESuuYTuCBv12qjTMs2OMftCa00jkzAAEmAqsB4WA9YoQ41xoDFvbyl5traYiFMGTcKyCBOnsKKMNiFuKCDpBEAaDmC2u4iPeg5xOIuuYJZyZjUciPSAKhNxtmEcscSc2v2/c7hmDNoQGbeecaf01Jf4Wj6wASZkAAzVyykkD0ipMdhzbYqdx0M/5vVVOfdnHlqcs5Odmb2VwLLjbNuTBuF21JkW1JB9Jy6V6xnPX70Ddi8IHxgcie7tsQfNsqj9aP8AuxXQxfVGzf4rmrYFvgrIABuO+gjLA386r3cFhWGQ2i0kaljOmu/Kq13tJYtdGI1Cpr9dqH+I8Uu3QbhJVc0j8o8gI3PnS89DsdRkdzRYNTqHvrar7Yb/AIu3h1gKlpeUED+5qpxT/U1BpaUseXIe7c/avPXOYyxk9TrNNiqY9JXLdnoIelwu8jtl/ivHruIfO5g7QsgR+p86YvGb2XL3jAdAYnSNTuTFJw/h/etHIRmgiY8gd6m4lwg2pIMrMCfiI/mIGwplOKewdrFF7GkZpq1+Hyopn4wSI1iDGtVZrfxuOtXQgtjKEUArEGd2YxuD1qJx3KhbX5pYYJwRh3behrKw92GB86IL9xRz+VDqrrpTehjts8hrtQ81Wb5aRpoY3iScp/akxJMZzmgtoTpOnIVHdYxzEyOX0FNu41jbRHiF2jY+ZHWuq3K1XRyeBmbQegj59BXW1LQqgkkkACSTI2gUY9m+xNq9hhcvFg1xWKEGAgkhWj80nkeoqXsn2auYbGXRdGotN3Tj4WkjxKesT6VWWaKTortYGXbTo+V1ZSIlSII06V1ncf8AD7x6V6Vx/hlnEqBdGVwSEuLBYQNnH5loSudlGtOM7ggbFNQQOZnb0isXni4cmsY8llRTmHWrNzCFYkROvKSOsb0wJXEZ0EU73hBJ2g0ANfJcsSSxMyd9Dp716UbU0LcQ7LnOSuxPIwR896tFpEMxDxB8waSSpkbmI9edavGOD94BdQaxJAG4OtSLwSQFAA66AT6nnRBhsJlRV3gAfLSrOVBQA2sOZg9fQ/Wt3g3D3F4MBAH28zRE2BUmY+1SJho2qrnZYeormSlDUorMsU7vD1Yz9qr3+F6eHeZ9a041roqKLb2jEGBcmIyjntWmFqcpTWWiglPcJaxDJOUkSIPnVVxBn51OwqG7dA3NVasyeN5FtSJFvUt7EFtzWY+LE+GflpThePSstslwIZdDnx9xdB3/AKe2NL1zqUT5DNp/8vpRhnof7C2YwKN/3C7+xML9KIK6ONVEiCpHi5wtu3dcAd5Dsqg8yvMxvVxezuJvgucqoNJY5UBOgUfbSu4BxDuQzmMwIKkjMfMUSYHtX37OjBQir1CAhz8OU7wRvvtVj3eozZcKuK68gW/Z+5nCqMwIkMRAjYz6ERXcW4KbAQzmzaHT83QCvQ7+FzBSGy2AJk7g7ZY5tNZ/EeL2VHdlci6MpiWZlOhnr5fesHOSZxYeuZp5oxr6QL4MuJVzktSCQCWEAAGSAx2MVr8dtZ1Cm8lpD8WbXNBkQatdo0Y2WPeBFygqAPG7c1B6QaDr+ILoiMZCTl66xMnntW8ZrJKObhNextiwZtU5Vyvyxl1AGIU5gDAO0gbGKWxbJaBufrUQq3wtGN1SATB19OdUk7bZ388EtO4y9i5a4JPxGPTf51n8S4RkbwiVPz0E0VFZ5VG9iRB2NGLK4Ss8NkhuQNL56annH5aamFZ5yrJgQBziiLD8KtoPhn11q4g0gaDp/anp65fpF1p/cu8L7S2O4sK1xEKIq3FbwgZTrBIit/D9sLFy4ESWScpuaLbVspeJYgzA5UEYvsqt253iutpCJvFp8GUauoG4P0Naa8BVsGBhUJQvn7++/dAG3oHAO4bVYPKaxtS5KtOLoudoMI7OEZhkZhlhspchSTaJ3+LL4hEgHes/h1+7auNhnuDMlsFH0ciROu4yDUS2o561qWsT+NwxIhLmbMMragqRlZiNIkHTyrDXGWbtq5autawoUg3yttjdvXAdCiNspIGhnehexHJdu3jA7wKHaBIPxaDxKP6taZFYFntehVlvKbhHwMvgZiSxJLR4BsI8qrcI4+yvluGVJ05lemvMVjPE3yb48i6YT5a426kG00kUsMUQGwKcEFSFaQLQFCRXEUs0lACMoNNyVJlrqgkjimtUldQBFSU8ikigClxDE5EnnsPWsIkkyTJNaXHt096o2POhK2eg9Pxxjj3tcnZCBTXc7R6etbeLFkWkyli8HMCNAfLrVTg+F73FWU63F+QOb9KvtGJ5E4NtHrvC8KLdi3bGyW0X2A/erVIT8vsKw/4yaaR4l8ts8uwlzxwD4WBBny3/AHqti0hzBBiNRy6e9OxFxN0JOaTBA8OsCDz051WZqqfSoRvkLB22LWIuDM4AUKAFEgaPpt59aHrHF3W73hhm10YSPKByiqBereBwWcEs4UAjedeokbVk3t5Of8npNMpSa7JuI8cuXlVX1CkkGNTOkEjlWca1eJYW1b8SSTMATIBiVJnz51Ddxtw2SbsOgjRdcs8pqsZ30K/8lhwfTjjx5G8KwS3GhmgDcASx56fT50Q2sFB8A7tBsObbat8vrTeC5DaUqApIBI0mfOtAUOTQhq9a87pdEKW4pz26lrgtUOYQZK5bc7VObdTjwLI+Jhv/ACqdPqKCGxQotjfM53H5VHQ9Sap8W4hatr3t22+J1i3bdow9mBoCqxmk66/OnBaltOV1gEEQQRIYdCDpWkMlMynC0B6dqrqXrl22EQvPhVYQEgCQm0wNzWRdvXLtwuxLOTJO596PMX2cwd7WGw7afDqh/wCJ5fKkw/ZHCrq+IZx/KqhfmZP6U2skexVwkDGC7I3r6C5bCsJgqCAwjyOhBrZwPYO9vcy2hzJIY+wE1t3gmgtrkRRCxvB3J8/OmEk7sx9TNZPMaxw+RTaVRlXVRABO5j/PrSCl5xTWWKVfLGVwhSKYVpytSmgkYBXRTgKSaAG0lOikNADTSNTmFNNQA0mkLV2XemlaCSlxXDZ003XUfrWEr0TNWfjOFhjI8J+hqDqaLVLH9MujM7yiP/T7D58aG5IjtPnAC/rWA/Dbg5A+9Gv+mfD2Tv3YRORRryHirSHLGtZqMawy2sNMfci23pHz0ob16Vs8buxbA6n7a/rWD3vnTR5KjzLUafSmsaIeI8Hz6r8XOosF2c2Nw/8AFf1NL7j3cPUsTx7n37GHbsFzCgk+VNx3gIS4GBXYKYmddTz3NHFvCqghQAPKhrtFg27zONiInoRuJoUrOFrta9RwlwU0DPbgL49jrI10Ux71m99eQmwNcpInkNZMHn71LdRrKEoSZjP6bj60xMRlg6zExqY86uonLvwzZ7J422LjD8zACTodNYHlRjlrz7h/CHuEFAV11Y+EKOUda9AtroNdgNevnWc0kWjJyOyU4CnLXGqFjraSfKnXWkzSVwWgKGqtLFLFOoAY1qmd1UxroqAoYopjmpKQCggi9KfmnSl7oUwjWgkTLXA0qmlK1IDZpK4ikoA6a4mmk1wTnQQKwphqVaY1QTZGRTGNPy12SgLIStNKVPlpsxQTZA60a9kLOXDA82Zjp9AelCMireC4i1oyhjqOR9Rzq8HTKZFuVBHx+/r/AOKkn70E/iW61ocU4u11iT4QY0H29KoZv8gVdzMVAvDauO9dXViNPoQtVbH2A1pweh+YEg0ldVkVkA7Xicvnv7UT9l+HoV7wiWaR5AdAK6urZ/aYP7jetrUwrq6sGax6FFdXV1BYctOArq6gBDSA0tdQA6Ka3611dQBwprmlrqgBBUZrq6gBBSqa6uqSBHFMK11dQAtsUrV1dUARtrSOa6uoIOWkvbV1dQWEc1Exrq6ggSkakrqCWRtSV1dUmbP/2Q=="/>
          <p:cNvSpPr>
            <a:spLocks noChangeAspect="1" noChangeArrowheads="1"/>
          </p:cNvSpPr>
          <p:nvPr/>
        </p:nvSpPr>
        <p:spPr bwMode="auto">
          <a:xfrm>
            <a:off x="0" y="-822325"/>
            <a:ext cx="2676525" cy="17145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5126" name="AutoShape 6" descr="data:image/jpeg;base64,/9j/4AAQSkZJRgABAQAAAQABAAD/2wCEAAkGBhQSEBUUExQVFBQVFRUYFRcWFRUUFxUVFRcVFBQUFRUXHCYeGBkkGRQXHy8gIycpLCwtFR4xNTAqNSYrLCkBCQoKDgwOGg8PGikkHyQsLCwsLCkpLCwpLCksLCkpKSwsLCwsLCkpKSksLCwsLCkpLCwpLCkpKSwsLCwsLCwpKf/AABEIALQBGQMBIgACEQEDEQH/xAAcAAABBQEBAQAAAAAAAAAAAAAGAQIDBAUABwj/xAA9EAACAQIEAwYEBAUDAwUAAAABAhEAAwQSITEFQVEGEyJhcYEykaGxFELB0RVSYuHwByOCM1NyFiSSo/H/xAAbAQACAwEBAQAAAAAAAAAAAAAABAECAwUGB//EAC8RAAICAQQBAgUCBgMAAAAAAAABAhEDBBIhMUEFURMUIjJhQnEjM4GRwfAVUtH/2gAMAwEAAhEDEQA/APJVcjapFxbDZj86iikis6TGFklHpl+3xducH6fWrdviq8wRWKKdmrOWGLHMfqGaHmwhXGJ/MKY3ErfWfQGh4k07NVPl0Mv1bK10glwvFLIMsSY2EH51dudq7IGmYnpEfWgyadU/AiKZNZkyu2FtntWGIHdnUxvPOKIVNAnZ21mvrOw1+VHSmlM8VF0jTFJyVskFcaQGlNLG4hpjU5jWPxzi4tCF1Y7Dp5mrwi5cIiUtqtkfHuNC0uVdXYH0APM/tQad6kvXCzSTJO9RE108eNQRzpz3sRhXVxNdWhmXOG3Ib1re5UM2ngiiK1dkAilM8ebPQ+kZOHAkV6fFV3ueVKl+PSlqO42HPYfFeB7Z/KQw9DofqKLEavLeEcWNl86QeRB5g0c8K7SWrsCcjfyt+h50/gyLbTPL+oaSfxHkiuGEAapFaqyNStiVG7Ae9MWcmrLitT4qrbedQQR1Gv1FTK1SirJMtNCU4PTgakqcKUmuiuZKCBFanUiJThQQKKWmsabJoA+YDSU4ikrI2EArjS1wBNSRQ00lPYUkUAcBS0lJQSbvZf8A6rH+k/cUWrcoJ4Q5UkiiLD44RqYPSKQzL6rOlhhLYmbSNNOJqrYvDqKjv8RWYBmlaGIwk/A3ivEVs2yx1PITufKgXE4trjEtqSSfntRLjALrAsAY2mo1sqNgB6CmceSMEbP06eTlypA2LbE6A/ImprfC7jflj10ohFOFXepZpH0rGvukYScEfmVHvVq3wVRuSfePtWkaSKo802M49Bgh0rKqcOQbKPfWrC2ulOinKKycm+xuGGMftVEfdVxsCpGNNLVFmu0iNuNRvUwuSJpHqNBUhXgJuHcdZ7Pcm+LRH5mBJYMQFGYGQP8ADS3SLa53jQqgNpi2diJGZjpMcqwuF8Qt23Iu2+8tsAG6gTOnISYrSwWEFyxh7bHIr3XMjUnQwcvUGB5zTuOXBxc+FQfsmzYOIeyQXJsyTCkkZo/qBOvlFaOE7TXB4nyshGkRmB841NDAwcO91r2bubhUd4IzgfHk1METtHnRX36/hV0/pGm5nl7femMUXPmzmavZhpJXx2aOG7SIYDqbbExBhuXltWpYxiN8LAneJE/LevPsDiGd7ttAoZfFna5AIJ3Kx1IFOt27qnK6G2wBly65In06g6UObTozej43N15PRw1PD0AYTtK8wlzP1L5Qum4UHT61sWO1ZmGtsY+IqBp7SfvVt6F5aWa8BTS1m4bjdpzo42nXTSrtu/PmPKpsXcJLse9Jlp+aljyqxU+dOOcGNpsw1RjIP8vkayytejX7QdSrCQdDNBnEuGG08EeH8p6ikMWXcqY/kxU+DNW1NTCzT+7PKpLdg8xWzkiscM5dIq/hiZqBkrV/DmmnAE1CyL3NflMvsZUUpWtP+FE86UcE/r+lHxYgtFmf6RnDdQfUe9aVsU3C4HIImdasqlJ5Jps7+lwShjSkIEpwSlFOrIeUBgt04KKWuioLqIgpTXTXEUFqEArgtPtWixhQST0E1rYTs051chB03b9hWc8kY9mGXU4sP3MxstWsPwy4/wAKmOp0H1omw3DLSGFWT1bU1avNApSer/6nGzes+MS/uC2N4I1u3nJBg6gcp86yxRljrWa26/0n96DGMD1rfTZHNcjfp2rlni9/aGufrSk02daRjoabo6W4vcFvXEa46WjdGQgiMy8j4l56T86m4ldixYIAQl7jQJBQ5vhH9O8c9BVfhpxBzDDmCuUsFYKxGsEzyGvOrztZjDC+XK902oOmYttprEgz603D7Tm5f5sW/fx+xK3Z1bzRaulnibgMFUcqNC065iSAR0ipcaz2sOls3IzP3bvqQuQ6FYPU6npVDCthzbvgCGQM1o5ypYAjwn+Yg6+lX8IkrhJXvBDs5nZXlCY5ETv77VeDq6F88bcd/SflFezg8Mj93cvZu8Ei6uYKpn8x3IkDUjTWkwt4nCXspZi9xUl9fAW8JnkdZPpVXC4exZvXUvlbiKvhKnxMQRGRhsYOo51PimVcF/tl8jYgm3PQcm/qEVEX3ZrmjdRXLbXPgs3LeMt5cGDb+FiMpUkoDqCfX51o8BsW1EuHDZYKgkMGmDz02NZDJirlv8ShWHQW2YQhGVgABJ0JjQrE61XxnD7iYfvWdg5uslxdRGsjY6kmT71fHJRf1IpqMMs0dqkk75r3CjE9yqkBigmfFBzbdfX3qJMXdtglHMeGIPeJHXTUT01ihvj/AHTMhs+HZGVs3eBl0zMp0A1GvOtjingtWEsFkcM1okkqZ0MFIzFQZOb2q0skW+FQrHROEY3K2/dBLh+09xYzlHkaQPiI6Mp286s/+rm/7P8A9i0H4e7iEcq9pLbMGzXCPiIEs0jwzlOse+tRfxF+o+n7VeM1XIhl0074S/uZ1zjXQT9KoYm+10+KIGwFdkpVFcnhdHoo6WKIUsVILVSgUoWhyGVhRH3VLkqSK6os0WNDAtOC06KWKizTYhoWuy0+KSKCVEZS0sUsVBakhKSlrjUknUhNdNKrQQahlJOkGPC7YWymgnKNeeuutTux5UzBuGQMOYp7uAZ+VcSTbk7PA55SlkbkdbH0n51Di32qS3sarXT4qhGROizQLi9LjDoSPrR7ZXSgfi6Reuf+X3p7Rv6mjs+kSqcl+Cmhp1zakSuf9a6R6MvYLBl1JS8qXDmTISVLJpPi8yecVddit6wBb7/LZGa2F0I1zGOfWfSs1cUGsPb7ksT/ANNwCSGkZ5PMRoK2HsE3HdbvctZsIYEtAKksscv703Gtro5mSTU1u/JA3ELbd9bfD5W1a2q7o6rEQADq2vTyq/YcLcw+a6tru7TaNohY6FSQQYI/w1Hwe01m4l12VmuQ0k+MGJYMDqNDM1r9ou7V1fIGCyxGUEsOkHSTpTGPFcbEdTqYxzKCXH/vsD9zjAss693bvkmLjnxKTsyowA8JGU+RHOlfCG7Yw9tcls3LjkawI1IYj8oGgpv4trHePZtO1i6oyFwSocfnIg8yd+o6UnEFUrhFcsqsCWaNRnaSR/TJrKN0zoz+6Cjxz3f49ibh+BuDEC336Z7aDuwwlGXU92VPOTMec12L4V37Bu8JvOAcreFbmXRip00kf3qP+GIl4m3iszrbLo8j4lEZYPxGBy2G9SoLWKvWVV8ttLQkAFWUj4vEND1nbeoVeURPc5KUZVxy6/x+Re0GKLMrthgr5gxb4lZVEZAR+WRz1qjiuONevWrgUC8CqzM29NEhT8MTO/KrnBr91sQbNi9NtA7BriyuUDWRqVnaagF7D3pJXuGQg51GZWOaAWnQaippPoFJ4lU43S7V8X7ovkXhcud+5PgYgjwg5iM2VeQJ301ir34TC9R82/aqlwh7kvdF4sABkAUFQIGaOYM134lf+0nyNX20czJmt+f6A6RSAVJFdFcuz1SjQkUsU4ClqC9CAVxWnAVxFQAgFdS02akBTSV01YwGCNy4FJCgkTrJE6aDnVoxcujHJnhj+4rRSTR1b7H2FXxFnPLWNdth50E2nVbsQTBYGN9JB32itvgNdij9Qg3STImkDUHeP7fStHgvBTiGIzBB5jNPI+QqJ0F+4lq0dSZOZp1A1EjTTWDRLZ4ScLYd1yllVtgdTv4p318q2hhXbMNRrJRdQaMzjnAbWHtAh2a5K7xEfm29qHprVxuLa8oY6kidOQ30rJpfJW7gbwp7Pqd2E3ZnFE2ivRgB6Ga0Lpl6zuxkNnXnIPlAB1ojscFJeXYCSfCp1yjmDsa5M8MpTdI8prYfx5V7lHIT/aontHNIGk6nlRDbwSRGU6yYPhYKPKddfvSxyUbzrEAzmUA+Y0q0dJL9TF1jMfZDQVx9Iuk9QKNcUIUj/OlCPaG2ZT3n9Krpk1koa9PyKGZGQlMdoipVtE+VPOBHmT+p5V2IwbPQ5NXCPCDPsJgGTDuxyg3SSuhJGSNgdNa2cdwe1dBLCJAJIBzlW0IidNI3msXsb3q2brMzHKYVG+FGGhyseoMfOiDF43uxoIOY7iSRudY0HSok2mcTNKXxW0+QYxfYdrb95aunwlTlfUkbbj3Go5VHxnhuJuXCki2qr8bmO8BO5InaYiirBYsMunhjwknxEyfDBA3n9Kkv3cqFipIhgwMliEkSY5RPzq0M0kqRDzy3qUkm0D/DOBullALrgkeFV8aQYZhB0mZMnpFQ4zs2Xu2mhbqogDKSRn3GbTQGeVENhf8AbUGUBC6Qc06QZjov260qqRESpnRAR8ROxI3Uio3vohaialuv/WCOG7NlsUT3Xcp3cqAVZW/LIKnzM+tR8e4G1rLcVARbIzxopWRuOm80akEhQN+SggCY1RjVTGWkZfFrlJcRlIXQ5h0J5Qa3hmVOL8+SZanI8kci8cUAuNvN+JdsGGykqAbStqQc8kEaeIekCreGLquIt3FIvXSsZbeYkxnj+VR9tTU96yilSGbCtdQmUnIwOmUjkQdD7UmPNxbOW5Z7wmA1wNmiQFTLl+GF0g6mats7Z0vmYuKVV+/fH56IOFEi0oC65mBnfMwO3UAfWjj+DDovyFD/AAyznuKx0BeFXyH6wDRppTEcfBxc+pubPIq5q6kNcY90KDTp0qImnZtKmgHk00vUJuU0XQanayvZYDVGWpBSsKigs4PRfwHg4uf7kgGYjLJkQwMz4aDGajbs9xNLdk52CgwR6xB9dhTenXN+Dn62O7Hx2Y/G+0V9bzW8+VQ0aAbciTrr6VU4pItMIUAzsZZiere0xvrW1d7PW8TdN8u2VohR4Zy6SflTeKcHGdBbVVXLJG3OJ9a3aSW6T4Odp5xhcchh9mky3kYmNRAjkQQTPLejDF8atOO7zSWldBI10mayE4YFAZm2O+wnlVPieD7pldPhJEeo1iaX+ag5rHid2Yqen3VuNHheCFrvrUzFoCSN95NCDGtXH8WZ2dlBTOY0MEgCCtY1xCPTr+nrTWpwypSob0+phKVJ+Ah7FN/7jygT6ba/OvQ3WRpz3U/lUDl8q8t7N3Mt/wBVI123B35bV6dbulrakkwwknQFQNQOp9q5SdSaOXrP5zQjNmAMmDzGjIm4B5mY+9dcZuZgnXw7H+SDyYRTAfzbTBLcmA+FD7GpCuviXxaFhvLHbITptWorRg8TuAEj/DQ/xcf7ZboRWrxjFAXYYgeEf4eh0qhjCroV3n9650cco5bryZRTUrBw4snYfrVm1g2bUmPXr6VoJhAuwHtSixXZUvYcbbDfC4JbeCsLzZizGdyfEzMTvy3rr+HDCW3XQufCT0K6x5Vm2e0KlEW4pGRtInLlaAZ+X1NaVnEqTIZXgAE6hQpknw9f3rGfLM+RcHYC+HVQSwZo8RMwpEGB/wDtQ8SkZwTkY+FlJHiLHLvylSdulTTlljsAAzt0+IFRGup3/eqd+4e8tgoGBYtmY8rY3PsxqoF1zGo0jws53aAAjKAaVgBr8AmGP5iwgK29MAnX4ogMx0GQkmRyMfvTjpB9AztpzlSoiDQVFmNzlDE6Cc2fYGRVPjd7JZJJFsMQuukNPiJYDTwg1aMx/LIgsd8wICkA1hdsCjoltsyFyzggSc1vQM/RdfvVoq3RpjScuejJ4g9u5iQl9otpbeLrNlNxXkoVG2moBG+5qhYQi46WLz91kBdiIy7+GCdddAeetNwnDDavW2uQ9obss3FUHbQefKqd69aW5dCybcEKJnO4+ExG0mYG3nTPKZ2v4bg4xdpL+gW9lLue4kzKKSPSIk+etHHd0Gdh2Y94WAXVQBz2G/0oylqZi20eazNKbo8iApl5oFTtwq9r4QIMbg8pmqGKwjpGcROo1muTBKT7PfxyQk9u5Wcb/vS2w76Kpb/xBPz6UuBwD3SQgmOkn2050Z9mODXLJYG2ZMeIwp81gnbz9a1ioJ02ZarUR00G1zJeARxHBryAl7TgDcxoPcVSivWOJqvdt3sKpUg5iIMiJjnXn+G7M33OiQsxmaFEbCfWdt6bljS6MNB6j8eLeVbaMy3d61YNa/8ADbFmO+zPG8GJ02XmPFIgjzrLv31ZyVGVZ0EDQdNKwzYtnJvHNHK3sT/wVXMVZTHSmXXwiqV+Y+dPwuIDft5+flW2lwfFUlZy9bq3gaSQSYDtCtqyEKsWk+Qg7a/2pLXaA3bmoC8gB6zqelYJJnTTQ6fcTTkw7EiNuU9RrBPKuhl0UZ4njPOZtTLI2w6tWQ6gkb8t6mfDIUYMJUAz6AcqHB2oZbSKqqDAzMJZididdB9azsRx660jMSDmGsT7wIrzuH0XU7026SYnuRWRZJiTJO/MevWm51Ej4tfWf71E1/3PmZ5a6bU1dSBG4XXTT06V6+UVsploTaaaLmExQt3FMiAeXQ8jXovA7oa1poBs3JgNlJ96ALPBo31+lEvZ7HCyjAxlBByH8x8jHWvMZMa37kPSuT3M3w2p5GSWGhDEiFCkmOVBHGe1dzvmVWZVRjCzzGhMjnM+0VuY/tC2QhFECSC2+bUyIMV57asM7Mx3b4FJhjtL+S1eEGyY0nyO4nxk3Lua4ZDgbASCukHypcHibs+AkrykcufyH3rsdw2VZcurZcmuoOuvzkR0rOOM7t1t/ltgA8pc6ufST9K22JovvrgNMHdzLrow3H6+QNT5aFv42VZWB1gZpiD5R7CiPAcTS8vhOvMHcVnKLRFk9IRHl6aVJFMcVUnsTFdortsQrZ2ggTrlHX/OlUOGcdyOTeLN4ZEmfFM/I1WuN4i3OT8vKqV45mGkf5tpUK0OQxwqvIT8O7WHPluICDoANAAfykHQ0SYXFhxPxRo0gKANYMbaV51dtry3Gs+nSibhXETagESuuYTuCBv12qjTMs2OMftCa00jkzAAEmAqsB4WA9YoQ41xoDFvbyl5traYiFMGTcKyCBOnsKKMNiFuKCDpBEAaDmC2u4iPeg5xOIuuYJZyZjUciPSAKhNxtmEcscSc2v2/c7hmDNoQGbeecaf01Jf4Wj6wASZkAAzVyykkD0ipMdhzbYqdx0M/5vVVOfdnHlqcs5Odmb2VwLLjbNuTBuF21JkW1JB9Jy6V6xnPX70Ddi8IHxgcie7tsQfNsqj9aP8AuxXQxfVGzf4rmrYFvgrIABuO+gjLA386r3cFhWGQ2i0kaljOmu/Kq13tJYtdGI1Cpr9dqH+I8Uu3QbhJVc0j8o8gI3PnS89DsdRkdzRYNTqHvrar7Yb/AIu3h1gKlpeUED+5qpxT/U1BpaUseXIe7c/avPXOYyxk9TrNNiqY9JXLdnoIelwu8jtl/ivHruIfO5g7QsgR+p86YvGb2XL3jAdAYnSNTuTFJw/h/etHIRmgiY8gd6m4lwg2pIMrMCfiI/mIGwplOKewdrFF7GkZpq1+Hyopn4wSI1iDGtVZrfxuOtXQgtjKEUArEGd2YxuD1qJx3KhbX5pYYJwRh3behrKw92GB86IL9xRz+VDqrrpTehjts8hrtQ81Wb5aRpoY3iScp/akxJMZzmgtoTpOnIVHdYxzEyOX0FNu41jbRHiF2jY+ZHWuq3K1XRyeBmbQegj59BXW1LQqgkkkACSTI2gUY9m+xNq9hhcvFg1xWKEGAgkhWj80nkeoqXsn2auYbGXRdGotN3Tj4WkjxKesT6VWWaKTortYGXbTo+V1ZSIlSII06V1ncf8AD7x6V6Vx/hlnEqBdGVwSEuLBYQNnH5loSudlGtOM7ggbFNQQOZnb0isXni4cmsY8llRTmHWrNzCFYkROvKSOsb0wJXEZ0EU73hBJ2g0ANfJcsSSxMyd9Dp716UbU0LcQ7LnOSuxPIwR896tFpEMxDxB8waSSpkbmI9edavGOD94BdQaxJAG4OtSLwSQFAA66AT6nnRBhsJlRV3gAfLSrOVBQA2sOZg9fQ/Wt3g3D3F4MBAH28zRE2BUmY+1SJho2qrnZYeormSlDUorMsU7vD1Yz9qr3+F6eHeZ9a041roqKLb2jEGBcmIyjntWmFqcpTWWiglPcJaxDJOUkSIPnVVxBn51OwqG7dA3NVasyeN5FtSJFvUt7EFtzWY+LE+GflpThePSstslwIZdDnx9xdB3/AKe2NL1zqUT5DNp/8vpRhnof7C2YwKN/3C7+xML9KIK6ONVEiCpHi5wtu3dcAd5Dsqg8yvMxvVxezuJvgucqoNJY5UBOgUfbSu4BxDuQzmMwIKkjMfMUSYHtX37OjBQir1CAhz8OU7wRvvtVj3eozZcKuK68gW/Z+5nCqMwIkMRAjYz6ERXcW4KbAQzmzaHT83QCvQ7+FzBSGy2AJk7g7ZY5tNZ/EeL2VHdlci6MpiWZlOhnr5fesHOSZxYeuZp5oxr6QL4MuJVzktSCQCWEAAGSAx2MVr8dtZ1Cm8lpD8WbXNBkQatdo0Y2WPeBFygqAPG7c1B6QaDr+ILoiMZCTl66xMnntW8ZrJKObhNextiwZtU5Vyvyxl1AGIU5gDAO0gbGKWxbJaBufrUQq3wtGN1SATB19OdUk7bZ388EtO4y9i5a4JPxGPTf51n8S4RkbwiVPz0E0VFZ5VG9iRB2NGLK4Ss8NkhuQNL56annH5aamFZ5yrJgQBziiLD8KtoPhn11q4g0gaDp/anp65fpF1p/cu8L7S2O4sK1xEKIq3FbwgZTrBIit/D9sLFy4ESWScpuaLbVspeJYgzA5UEYvsqt253iutpCJvFp8GUauoG4P0Naa8BVsGBhUJQvn7++/dAG3oHAO4bVYPKaxtS5KtOLoudoMI7OEZhkZhlhspchSTaJ3+LL4hEgHes/h1+7auNhnuDMlsFH0ciROu4yDUS2o561qWsT+NwxIhLmbMMragqRlZiNIkHTyrDXGWbtq5autawoUg3yttjdvXAdCiNspIGhnehexHJdu3jA7wKHaBIPxaDxKP6taZFYFntehVlvKbhHwMvgZiSxJLR4BsI8qrcI4+yvluGVJ05lemvMVjPE3yb48i6YT5a426kG00kUsMUQGwKcEFSFaQLQFCRXEUs0lACMoNNyVJlrqgkjimtUldQBFSU8ikigClxDE5EnnsPWsIkkyTJNaXHt096o2POhK2eg9Pxxjj3tcnZCBTXc7R6etbeLFkWkyli8HMCNAfLrVTg+F73FWU63F+QOb9KvtGJ5E4NtHrvC8KLdi3bGyW0X2A/erVIT8vsKw/4yaaR4l8ts8uwlzxwD4WBBny3/AHqti0hzBBiNRy6e9OxFxN0JOaTBA8OsCDz051WZqqfSoRvkLB22LWIuDM4AUKAFEgaPpt59aHrHF3W73hhm10YSPKByiqBereBwWcEs4UAjedeokbVk3t5Of8npNMpSa7JuI8cuXlVX1CkkGNTOkEjlWca1eJYW1b8SSTMATIBiVJnz51Ddxtw2SbsOgjRdcs8pqsZ30K/8lhwfTjjx5G8KwS3GhmgDcASx56fT50Q2sFB8A7tBsObbat8vrTeC5DaUqApIBI0mfOtAUOTQhq9a87pdEKW4pz26lrgtUOYQZK5bc7VObdTjwLI+Jhv/ACqdPqKCGxQotjfM53H5VHQ9Sap8W4hatr3t22+J1i3bdow9mBoCqxmk66/OnBaltOV1gEEQQRIYdCDpWkMlMynC0B6dqrqXrl22EQvPhVYQEgCQm0wNzWRdvXLtwuxLOTJO596PMX2cwd7WGw7afDqh/wCJ5fKkw/ZHCrq+IZx/KqhfmZP6U2skexVwkDGC7I3r6C5bCsJgqCAwjyOhBrZwPYO9vcy2hzJIY+wE1t3gmgtrkRRCxvB3J8/OmEk7sx9TNZPMaxw+RTaVRlXVRABO5j/PrSCl5xTWWKVfLGVwhSKYVpytSmgkYBXRTgKSaAG0lOikNADTSNTmFNNQA0mkLV2XemlaCSlxXDZ003XUfrWEr0TNWfjOFhjI8J+hqDqaLVLH9MujM7yiP/T7D58aG5IjtPnAC/rWA/Dbg5A+9Gv+mfD2Tv3YRORRryHirSHLGtZqMawy2sNMfci23pHz0ob16Vs8buxbA6n7a/rWD3vnTR5KjzLUafSmsaIeI8Hz6r8XOosF2c2Nw/8AFf1NL7j3cPUsTx7n37GHbsFzCgk+VNx3gIS4GBXYKYmddTz3NHFvCqghQAPKhrtFg27zONiInoRuJoUrOFrta9RwlwU0DPbgL49jrI10Ux71m99eQmwNcpInkNZMHn71LdRrKEoSZjP6bj60xMRlg6zExqY86uonLvwzZ7J422LjD8zACTodNYHlRjlrz7h/CHuEFAV11Y+EKOUda9AtroNdgNevnWc0kWjJyOyU4CnLXGqFjraSfKnXWkzSVwWgKGqtLFLFOoAY1qmd1UxroqAoYopjmpKQCggi9KfmnSl7oUwjWgkTLXA0qmlK1IDZpK4ikoA6a4mmk1wTnQQKwphqVaY1QTZGRTGNPy12SgLIStNKVPlpsxQTZA60a9kLOXDA82Zjp9AelCMireC4i1oyhjqOR9Rzq8HTKZFuVBHx+/r/AOKkn70E/iW61ocU4u11iT4QY0H29KoZv8gVdzMVAvDauO9dXViNPoQtVbH2A1pweh+YEg0ldVkVkA7Xicvnv7UT9l+HoV7wiWaR5AdAK6urZ/aYP7jetrUwrq6sGax6FFdXV1BYctOArq6gBDSA0tdQA6Ka3611dQBwprmlrqgBBUZrq6gBBSqa6uqSBHFMK11dQAtsUrV1dUARtrSOa6uoIOWkvbV1dQWEc1Exrq6ggSkakrqCWRtSV1dUmbP/2Q=="/>
          <p:cNvSpPr>
            <a:spLocks noChangeAspect="1" noChangeArrowheads="1"/>
          </p:cNvSpPr>
          <p:nvPr/>
        </p:nvSpPr>
        <p:spPr bwMode="auto">
          <a:xfrm>
            <a:off x="0" y="-822325"/>
            <a:ext cx="2676525" cy="17145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5128" name="Picture 8" descr="https://encrypted-tbn1.gstatic.com/images?q=tbn:ANd9GcS9ozaZ3_hocum76YnJROWqKT22JAaTr1nK9bBe5IMdr2NW3IAdkg"/>
          <p:cNvPicPr>
            <a:picLocks noChangeAspect="1" noChangeArrowheads="1"/>
          </p:cNvPicPr>
          <p:nvPr/>
        </p:nvPicPr>
        <p:blipFill>
          <a:blip r:embed="rId3" cstate="print"/>
          <a:srcRect/>
          <a:stretch>
            <a:fillRect/>
          </a:stretch>
        </p:blipFill>
        <p:spPr bwMode="auto">
          <a:xfrm>
            <a:off x="251520" y="4293096"/>
            <a:ext cx="1524231" cy="2034927"/>
          </a:xfrm>
          <a:prstGeom prst="rect">
            <a:avLst/>
          </a:prstGeom>
          <a:noFill/>
        </p:spPr>
      </p:pic>
      <p:pic>
        <p:nvPicPr>
          <p:cNvPr id="5130" name="Picture 10" descr="https://encrypted-tbn3.gstatic.com/images?q=tbn:ANd9GcRVsv2n3wDAxv4iWH3mVgSJpdvoxDME3Nekb77jT8Jc0vInCbeO"/>
          <p:cNvPicPr>
            <a:picLocks noChangeAspect="1" noChangeArrowheads="1"/>
          </p:cNvPicPr>
          <p:nvPr/>
        </p:nvPicPr>
        <p:blipFill>
          <a:blip r:embed="rId4" cstate="print"/>
          <a:srcRect/>
          <a:stretch>
            <a:fillRect/>
          </a:stretch>
        </p:blipFill>
        <p:spPr bwMode="auto">
          <a:xfrm>
            <a:off x="1979712" y="4293096"/>
            <a:ext cx="2466975" cy="2016224"/>
          </a:xfrm>
          <a:prstGeom prst="rect">
            <a:avLst/>
          </a:prstGeom>
          <a:noFill/>
        </p:spPr>
      </p:pic>
      <p:sp>
        <p:nvSpPr>
          <p:cNvPr id="5132" name="AutoShape 12" descr="data:image/jpeg;base64,/9j/4AAQSkZJRgABAQAAAQABAAD/2wCEAAkGBhQSEBUUExQVFBQVFRUYFRcWFRUUFxUVFRcVFBQUFRUXHCYeGBkkGRQXHy8gIycpLCwtFR4xNTAqNSYrLCkBCQoKDgwOGg8PGikkHyQsLCwsLCkpLCwpLCksLCkpKSwsLCwsLCkpKSksLCwsLCkpLCwpLCkpKSwsLCwsLCwpKf/AABEIALQBGQMBIgACEQEDEQH/xAAcAAABBQEBAQAAAAAAAAAAAAAGAQIDBAUABwj/xAA9EAACAQIEAwYEBAUDAwUAAAABAhEAAwQSITEFQVEGEyJhcYEykaGxFELB0RVSYuHwByOCM1NyFiSSo/H/xAAbAQACAwEBAQAAAAAAAAAAAAAABAECAwUGB//EAC8RAAICAQQBAgUCBgMAAAAAAAABAhEDBBIhMUEFURMUIjJhQnEjM4GRwfAVUtH/2gAMAwEAAhEDEQA/APJVcjapFxbDZj86iikis6TGFklHpl+3xducH6fWrdviq8wRWKKdmrOWGLHMfqGaHmwhXGJ/MKY3ErfWfQGh4k07NVPl0Mv1bK10glwvFLIMsSY2EH51dudq7IGmYnpEfWgyadU/AiKZNZkyu2FtntWGIHdnUxvPOKIVNAnZ21mvrOw1+VHSmlM8VF0jTFJyVskFcaQGlNLG4hpjU5jWPxzi4tCF1Y7Dp5mrwi5cIiUtqtkfHuNC0uVdXYH0APM/tQad6kvXCzSTJO9RE108eNQRzpz3sRhXVxNdWhmXOG3Ib1re5UM2ngiiK1dkAilM8ebPQ+kZOHAkV6fFV3ueVKl+PSlqO42HPYfFeB7Z/KQw9DofqKLEavLeEcWNl86QeRB5g0c8K7SWrsCcjfyt+h50/gyLbTPL+oaSfxHkiuGEAapFaqyNStiVG7Ae9MWcmrLitT4qrbedQQR1Gv1FTK1SirJMtNCU4PTgakqcKUmuiuZKCBFanUiJThQQKKWmsabJoA+YDSU4ikrI2EArjS1wBNSRQ00lPYUkUAcBS0lJQSbvZf8A6rH+k/cUWrcoJ4Q5UkiiLD44RqYPSKQzL6rOlhhLYmbSNNOJqrYvDqKjv8RWYBmlaGIwk/A3ivEVs2yx1PITufKgXE4trjEtqSSfntRLjALrAsAY2mo1sqNgB6CmceSMEbP06eTlypA2LbE6A/ImprfC7jflj10ohFOFXepZpH0rGvukYScEfmVHvVq3wVRuSfePtWkaSKo802M49Bgh0rKqcOQbKPfWrC2ulOinKKycm+xuGGMftVEfdVxsCpGNNLVFmu0iNuNRvUwuSJpHqNBUhXgJuHcdZ7Pcm+LRH5mBJYMQFGYGQP8ADS3SLa53jQqgNpi2diJGZjpMcqwuF8Qt23Iu2+8tsAG6gTOnISYrSwWEFyxh7bHIr3XMjUnQwcvUGB5zTuOXBxc+FQfsmzYOIeyQXJsyTCkkZo/qBOvlFaOE7TXB4nyshGkRmB841NDAwcO91r2bubhUd4IzgfHk1METtHnRX36/hV0/pGm5nl7femMUXPmzmavZhpJXx2aOG7SIYDqbbExBhuXltWpYxiN8LAneJE/LevPsDiGd7ttAoZfFna5AIJ3Kx1IFOt27qnK6G2wBly65In06g6UObTozej43N15PRw1PD0AYTtK8wlzP1L5Qum4UHT61sWO1ZmGtsY+IqBp7SfvVt6F5aWa8BTS1m4bjdpzo42nXTSrtu/PmPKpsXcJLse9Jlp+aljyqxU+dOOcGNpsw1RjIP8vkayytejX7QdSrCQdDNBnEuGG08EeH8p6ikMWXcqY/kxU+DNW1NTCzT+7PKpLdg8xWzkiscM5dIq/hiZqBkrV/DmmnAE1CyL3NflMvsZUUpWtP+FE86UcE/r+lHxYgtFmf6RnDdQfUe9aVsU3C4HIImdasqlJ5Jps7+lwShjSkIEpwSlFOrIeUBgt04KKWuioLqIgpTXTXEUFqEArgtPtWixhQST0E1rYTs051chB03b9hWc8kY9mGXU4sP3MxstWsPwy4/wAKmOp0H1omw3DLSGFWT1bU1avNApSer/6nGzes+MS/uC2N4I1u3nJBg6gcp86yxRljrWa26/0n96DGMD1rfTZHNcjfp2rlni9/aGufrSk02daRjoabo6W4vcFvXEa46WjdGQgiMy8j4l56T86m4ldixYIAQl7jQJBQ5vhH9O8c9BVfhpxBzDDmCuUsFYKxGsEzyGvOrztZjDC+XK902oOmYttprEgz603D7Tm5f5sW/fx+xK3Z1bzRaulnibgMFUcqNC065iSAR0ipcaz2sOls3IzP3bvqQuQ6FYPU6npVDCthzbvgCGQM1o5ypYAjwn+Yg6+lX8IkrhJXvBDs5nZXlCY5ETv77VeDq6F88bcd/SflFezg8Mj93cvZu8Ei6uYKpn8x3IkDUjTWkwt4nCXspZi9xUl9fAW8JnkdZPpVXC4exZvXUvlbiKvhKnxMQRGRhsYOo51PimVcF/tl8jYgm3PQcm/qEVEX3ZrmjdRXLbXPgs3LeMt5cGDb+FiMpUkoDqCfX51o8BsW1EuHDZYKgkMGmDz02NZDJirlv8ShWHQW2YQhGVgABJ0JjQrE61XxnD7iYfvWdg5uslxdRGsjY6kmT71fHJRf1IpqMMs0dqkk75r3CjE9yqkBigmfFBzbdfX3qJMXdtglHMeGIPeJHXTUT01ihvj/AHTMhs+HZGVs3eBl0zMp0A1GvOtjingtWEsFkcM1okkqZ0MFIzFQZOb2q0skW+FQrHROEY3K2/dBLh+09xYzlHkaQPiI6Mp286s/+rm/7P8A9i0H4e7iEcq9pLbMGzXCPiIEs0jwzlOse+tRfxF+o+n7VeM1XIhl0074S/uZ1zjXQT9KoYm+10+KIGwFdkpVFcnhdHoo6WKIUsVILVSgUoWhyGVhRH3VLkqSK6os0WNDAtOC06KWKizTYhoWuy0+KSKCVEZS0sUsVBakhKSlrjUknUhNdNKrQQahlJOkGPC7YWymgnKNeeuutTux5UzBuGQMOYp7uAZ+VcSTbk7PA55SlkbkdbH0n51Di32qS3sarXT4qhGROizQLi9LjDoSPrR7ZXSgfi6Reuf+X3p7Rv6mjs+kSqcl+Cmhp1zakSuf9a6R6MvYLBl1JS8qXDmTISVLJpPi8yecVddit6wBb7/LZGa2F0I1zGOfWfSs1cUGsPb7ksT/ANNwCSGkZ5PMRoK2HsE3HdbvctZsIYEtAKksscv703Gtro5mSTU1u/JA3ELbd9bfD5W1a2q7o6rEQADq2vTyq/YcLcw+a6tru7TaNohY6FSQQYI/w1Hwe01m4l12VmuQ0k+MGJYMDqNDM1r9ou7V1fIGCyxGUEsOkHSTpTGPFcbEdTqYxzKCXH/vsD9zjAss693bvkmLjnxKTsyowA8JGU+RHOlfCG7Yw9tcls3LjkawI1IYj8oGgpv4trHePZtO1i6oyFwSocfnIg8yd+o6UnEFUrhFcsqsCWaNRnaSR/TJrKN0zoz+6Cjxz3f49ibh+BuDEC336Z7aDuwwlGXU92VPOTMec12L4V37Bu8JvOAcreFbmXRip00kf3qP+GIl4m3iszrbLo8j4lEZYPxGBy2G9SoLWKvWVV8ttLQkAFWUj4vEND1nbeoVeURPc5KUZVxy6/x+Re0GKLMrthgr5gxb4lZVEZAR+WRz1qjiuONevWrgUC8CqzM29NEhT8MTO/KrnBr91sQbNi9NtA7BriyuUDWRqVnaagF7D3pJXuGQg51GZWOaAWnQaippPoFJ4lU43S7V8X7ovkXhcud+5PgYgjwg5iM2VeQJ301ir34TC9R82/aqlwh7kvdF4sABkAUFQIGaOYM134lf+0nyNX20czJmt+f6A6RSAVJFdFcuz1SjQkUsU4ClqC9CAVxWnAVxFQAgFdS02akBTSV01YwGCNy4FJCgkTrJE6aDnVoxcujHJnhj+4rRSTR1b7H2FXxFnPLWNdth50E2nVbsQTBYGN9JB32itvgNdij9Qg3STImkDUHeP7fStHgvBTiGIzBB5jNPI+QqJ0F+4lq0dSZOZp1A1EjTTWDRLZ4ScLYd1yllVtgdTv4p318q2hhXbMNRrJRdQaMzjnAbWHtAh2a5K7xEfm29qHprVxuLa8oY6kidOQ30rJpfJW7gbwp7Pqd2E3ZnFE2ivRgB6Ga0Lpl6zuxkNnXnIPlAB1ojscFJeXYCSfCp1yjmDsa5M8MpTdI8prYfx5V7lHIT/aontHNIGk6nlRDbwSRGU6yYPhYKPKddfvSxyUbzrEAzmUA+Y0q0dJL9TF1jMfZDQVx9Iuk9QKNcUIUj/OlCPaG2ZT3n9Krpk1koa9PyKGZGQlMdoipVtE+VPOBHmT+p5V2IwbPQ5NXCPCDPsJgGTDuxyg3SSuhJGSNgdNa2cdwe1dBLCJAJIBzlW0IidNI3msXsb3q2brMzHKYVG+FGGhyseoMfOiDF43uxoIOY7iSRudY0HSok2mcTNKXxW0+QYxfYdrb95aunwlTlfUkbbj3Go5VHxnhuJuXCki2qr8bmO8BO5InaYiirBYsMunhjwknxEyfDBA3n9Kkv3cqFipIhgwMliEkSY5RPzq0M0kqRDzy3qUkm0D/DOBullALrgkeFV8aQYZhB0mZMnpFQ4zs2Xu2mhbqogDKSRn3GbTQGeVENhf8AbUGUBC6Qc06QZjov260qqRESpnRAR8ROxI3Uio3vohaialuv/WCOG7NlsUT3Xcp3cqAVZW/LIKnzM+tR8e4G1rLcVARbIzxopWRuOm80akEhQN+SggCY1RjVTGWkZfFrlJcRlIXQ5h0J5Qa3hmVOL8+SZanI8kci8cUAuNvN+JdsGGykqAbStqQc8kEaeIekCreGLquIt3FIvXSsZbeYkxnj+VR9tTU96yilSGbCtdQmUnIwOmUjkQdD7UmPNxbOW5Z7wmA1wNmiQFTLl+GF0g6mats7Z0vmYuKVV+/fH56IOFEi0oC65mBnfMwO3UAfWjj+DDovyFD/AAyznuKx0BeFXyH6wDRppTEcfBxc+pubPIq5q6kNcY90KDTp0qImnZtKmgHk00vUJuU0XQanayvZYDVGWpBSsKigs4PRfwHg4uf7kgGYjLJkQwMz4aDGajbs9xNLdk52CgwR6xB9dhTenXN+Dn62O7Hx2Y/G+0V9bzW8+VQ0aAbciTrr6VU4pItMIUAzsZZiere0xvrW1d7PW8TdN8u2VohR4Zy6SflTeKcHGdBbVVXLJG3OJ9a3aSW6T4Odp5xhcchh9mky3kYmNRAjkQQTPLejDF8atOO7zSWldBI10mayE4YFAZm2O+wnlVPieD7pldPhJEeo1iaX+ag5rHid2Yqen3VuNHheCFrvrUzFoCSN95NCDGtXH8WZ2dlBTOY0MEgCCtY1xCPTr+nrTWpwypSob0+phKVJ+Ah7FN/7jygT6ba/OvQ3WRpz3U/lUDl8q8t7N3Mt/wBVI123B35bV6dbulrakkwwknQFQNQOp9q5SdSaOXrP5zQjNmAMmDzGjIm4B5mY+9dcZuZgnXw7H+SDyYRTAfzbTBLcmA+FD7GpCuviXxaFhvLHbITptWorRg8TuAEj/DQ/xcf7ZboRWrxjFAXYYgeEf4eh0qhjCroV3n9650cco5bryZRTUrBw4snYfrVm1g2bUmPXr6VoJhAuwHtSixXZUvYcbbDfC4JbeCsLzZizGdyfEzMTvy3rr+HDCW3XQufCT0K6x5Vm2e0KlEW4pGRtInLlaAZ+X1NaVnEqTIZXgAE6hQpknw9f3rGfLM+RcHYC+HVQSwZo8RMwpEGB/wDtQ8SkZwTkY+FlJHiLHLvylSdulTTlljsAAzt0+IFRGup3/eqd+4e8tgoGBYtmY8rY3PsxqoF1zGo0jws53aAAjKAaVgBr8AmGP5iwgK29MAnX4ogMx0GQkmRyMfvTjpB9AztpzlSoiDQVFmNzlDE6Cc2fYGRVPjd7JZJJFsMQuukNPiJYDTwg1aMx/LIgsd8wICkA1hdsCjoltsyFyzggSc1vQM/RdfvVoq3RpjScuejJ4g9u5iQl9otpbeLrNlNxXkoVG2moBG+5qhYQi46WLz91kBdiIy7+GCdddAeetNwnDDavW2uQ9obss3FUHbQefKqd69aW5dCybcEKJnO4+ExG0mYG3nTPKZ2v4bg4xdpL+gW9lLue4kzKKSPSIk+etHHd0Gdh2Y94WAXVQBz2G/0oylqZi20eazNKbo8iApl5oFTtwq9r4QIMbg8pmqGKwjpGcROo1muTBKT7PfxyQk9u5Wcb/vS2w76Kpb/xBPz6UuBwD3SQgmOkn2050Z9mODXLJYG2ZMeIwp81gnbz9a1ioJ02ZarUR00G1zJeARxHBryAl7TgDcxoPcVSivWOJqvdt3sKpUg5iIMiJjnXn+G7M33OiQsxmaFEbCfWdt6bljS6MNB6j8eLeVbaMy3d61YNa/8ADbFmO+zPG8GJ02XmPFIgjzrLv31ZyVGVZ0EDQdNKwzYtnJvHNHK3sT/wVXMVZTHSmXXwiqV+Y+dPwuIDft5+flW2lwfFUlZy9bq3gaSQSYDtCtqyEKsWk+Qg7a/2pLXaA3bmoC8gB6zqelYJJnTTQ6fcTTkw7EiNuU9RrBPKuhl0UZ4njPOZtTLI2w6tWQ6gkb8t6mfDIUYMJUAz6AcqHB2oZbSKqqDAzMJZididdB9azsRx660jMSDmGsT7wIrzuH0XU7026SYnuRWRZJiTJO/MevWm51Ej4tfWf71E1/3PmZ5a6bU1dSBG4XXTT06V6+UVsploTaaaLmExQt3FMiAeXQ8jXovA7oa1poBs3JgNlJ96ALPBo31+lEvZ7HCyjAxlBByH8x8jHWvMZMa37kPSuT3M3w2p5GSWGhDEiFCkmOVBHGe1dzvmVWZVRjCzzGhMjnM+0VuY/tC2QhFECSC2+bUyIMV57asM7Mx3b4FJhjtL+S1eEGyY0nyO4nxk3Lua4ZDgbASCukHypcHibs+AkrykcufyH3rsdw2VZcurZcmuoOuvzkR0rOOM7t1t/ltgA8pc6ufST9K22JovvrgNMHdzLrow3H6+QNT5aFv42VZWB1gZpiD5R7CiPAcTS8vhOvMHcVnKLRFk9IRHl6aVJFMcVUnsTFdortsQrZ2ggTrlHX/OlUOGcdyOTeLN4ZEmfFM/I1WuN4i3OT8vKqV45mGkf5tpUK0OQxwqvIT8O7WHPluICDoANAAfykHQ0SYXFhxPxRo0gKANYMbaV51dtry3Gs+nSibhXETagESuuYTuCBv12qjTMs2OMftCa00jkzAAEmAqsB4WA9YoQ41xoDFvbyl5traYiFMGTcKyCBOnsKKMNiFuKCDpBEAaDmC2u4iPeg5xOIuuYJZyZjUciPSAKhNxtmEcscSc2v2/c7hmDNoQGbeecaf01Jf4Wj6wASZkAAzVyykkD0ipMdhzbYqdx0M/5vVVOfdnHlqcs5Odmb2VwLLjbNuTBuF21JkW1JB9Jy6V6xnPX70Ddi8IHxgcie7tsQfNsqj9aP8AuxXQxfVGzf4rmrYFvgrIABuO+gjLA386r3cFhWGQ2i0kaljOmu/Kq13tJYtdGI1Cpr9dqH+I8Uu3QbhJVc0j8o8gI3PnS89DsdRkdzRYNTqHvrar7Yb/AIu3h1gKlpeUED+5qpxT/U1BpaUseXIe7c/avPXOYyxk9TrNNiqY9JXLdnoIelwu8jtl/ivHruIfO5g7QsgR+p86YvGb2XL3jAdAYnSNTuTFJw/h/etHIRmgiY8gd6m4lwg2pIMrMCfiI/mIGwplOKewdrFF7GkZpq1+Hyopn4wSI1iDGtVZrfxuOtXQgtjKEUArEGd2YxuD1qJx3KhbX5pYYJwRh3behrKw92GB86IL9xRz+VDqrrpTehjts8hrtQ81Wb5aRpoY3iScp/akxJMZzmgtoTpOnIVHdYxzEyOX0FNu41jbRHiF2jY+ZHWuq3K1XRyeBmbQegj59BXW1LQqgkkkACSTI2gUY9m+xNq9hhcvFg1xWKEGAgkhWj80nkeoqXsn2auYbGXRdGotN3Tj4WkjxKesT6VWWaKTortYGXbTo+V1ZSIlSII06V1ncf8AD7x6V6Vx/hlnEqBdGVwSEuLBYQNnH5loSudlGtOM7ggbFNQQOZnb0isXni4cmsY8llRTmHWrNzCFYkROvKSOsb0wJXEZ0EU73hBJ2g0ANfJcsSSxMyd9Dp716UbU0LcQ7LnOSuxPIwR896tFpEMxDxB8waSSpkbmI9edavGOD94BdQaxJAG4OtSLwSQFAA66AT6nnRBhsJlRV3gAfLSrOVBQA2sOZg9fQ/Wt3g3D3F4MBAH28zRE2BUmY+1SJho2qrnZYeormSlDUorMsU7vD1Yz9qr3+F6eHeZ9a041roqKLb2jEGBcmIyjntWmFqcpTWWiglPcJaxDJOUkSIPnVVxBn51OwqG7dA3NVasyeN5FtSJFvUt7EFtzWY+LE+GflpThePSstslwIZdDnx9xdB3/AKe2NL1zqUT5DNp/8vpRhnof7C2YwKN/3C7+xML9KIK6ONVEiCpHi5wtu3dcAd5Dsqg8yvMxvVxezuJvgucqoNJY5UBOgUfbSu4BxDuQzmMwIKkjMfMUSYHtX37OjBQir1CAhz8OU7wRvvtVj3eozZcKuK68gW/Z+5nCqMwIkMRAjYz6ERXcW4KbAQzmzaHT83QCvQ7+FzBSGy2AJk7g7ZY5tNZ/EeL2VHdlci6MpiWZlOhnr5fesHOSZxYeuZp5oxr6QL4MuJVzktSCQCWEAAGSAx2MVr8dtZ1Cm8lpD8WbXNBkQatdo0Y2WPeBFygqAPG7c1B6QaDr+ILoiMZCTl66xMnntW8ZrJKObhNextiwZtU5Vyvyxl1AGIU5gDAO0gbGKWxbJaBufrUQq3wtGN1SATB19OdUk7bZ388EtO4y9i5a4JPxGPTf51n8S4RkbwiVPz0E0VFZ5VG9iRB2NGLK4Ss8NkhuQNL56annH5aamFZ5yrJgQBziiLD8KtoPhn11q4g0gaDp/anp65fpF1p/cu8L7S2O4sK1xEKIq3FbwgZTrBIit/D9sLFy4ESWScpuaLbVspeJYgzA5UEYvsqt253iutpCJvFp8GUauoG4P0Naa8BVsGBhUJQvn7++/dAG3oHAO4bVYPKaxtS5KtOLoudoMI7OEZhkZhlhspchSTaJ3+LL4hEgHes/h1+7auNhnuDMlsFH0ciROu4yDUS2o561qWsT+NwxIhLmbMMragqRlZiNIkHTyrDXGWbtq5autawoUg3yttjdvXAdCiNspIGhnehexHJdu3jA7wKHaBIPxaDxKP6taZFYFntehVlvKbhHwMvgZiSxJLR4BsI8qrcI4+yvluGVJ05lemvMVjPE3yb48i6YT5a426kG00kUsMUQGwKcEFSFaQLQFCRXEUs0lACMoNNyVJlrqgkjimtUldQBFSU8ikigClxDE5EnnsPWsIkkyTJNaXHt096o2POhK2eg9Pxxjj3tcnZCBTXc7R6etbeLFkWkyli8HMCNAfLrVTg+F73FWU63F+QOb9KvtGJ5E4NtHrvC8KLdi3bGyW0X2A/erVIT8vsKw/4yaaR4l8ts8uwlzxwD4WBBny3/AHqti0hzBBiNRy6e9OxFxN0JOaTBA8OsCDz051WZqqfSoRvkLB22LWIuDM4AUKAFEgaPpt59aHrHF3W73hhm10YSPKByiqBereBwWcEs4UAjedeokbVk3t5Of8npNMpSa7JuI8cuXlVX1CkkGNTOkEjlWca1eJYW1b8SSTMATIBiVJnz51Ddxtw2SbsOgjRdcs8pqsZ30K/8lhwfTjjx5G8KwS3GhmgDcASx56fT50Q2sFB8A7tBsObbat8vrTeC5DaUqApIBI0mfOtAUOTQhq9a87pdEKW4pz26lrgtUOYQZK5bc7VObdTjwLI+Jhv/ACqdPqKCGxQotjfM53H5VHQ9Sap8W4hatr3t22+J1i3bdow9mBoCqxmk66/OnBaltOV1gEEQQRIYdCDpWkMlMynC0B6dqrqXrl22EQvPhVYQEgCQm0wNzWRdvXLtwuxLOTJO596PMX2cwd7WGw7afDqh/wCJ5fKkw/ZHCrq+IZx/KqhfmZP6U2skexVwkDGC7I3r6C5bCsJgqCAwjyOhBrZwPYO9vcy2hzJIY+wE1t3gmgtrkRRCxvB3J8/OmEk7sx9TNZPMaxw+RTaVRlXVRABO5j/PrSCl5xTWWKVfLGVwhSKYVpytSmgkYBXRTgKSaAG0lOikNADTSNTmFNNQA0mkLV2XemlaCSlxXDZ003XUfrWEr0TNWfjOFhjI8J+hqDqaLVLH9MujM7yiP/T7D58aG5IjtPnAC/rWA/Dbg5A+9Gv+mfD2Tv3YRORRryHirSHLGtZqMawy2sNMfci23pHz0ob16Vs8buxbA6n7a/rWD3vnTR5KjzLUafSmsaIeI8Hz6r8XOosF2c2Nw/8AFf1NL7j3cPUsTx7n37GHbsFzCgk+VNx3gIS4GBXYKYmddTz3NHFvCqghQAPKhrtFg27zONiInoRuJoUrOFrta9RwlwU0DPbgL49jrI10Ux71m99eQmwNcpInkNZMHn71LdRrKEoSZjP6bj60xMRlg6zExqY86uonLvwzZ7J422LjD8zACTodNYHlRjlrz7h/CHuEFAV11Y+EKOUda9AtroNdgNevnWc0kWjJyOyU4CnLXGqFjraSfKnXWkzSVwWgKGqtLFLFOoAY1qmd1UxroqAoYopjmpKQCggi9KfmnSl7oUwjWgkTLXA0qmlK1IDZpK4ikoA6a4mmk1wTnQQKwphqVaY1QTZGRTGNPy12SgLIStNKVPlpsxQTZA60a9kLOXDA82Zjp9AelCMireC4i1oyhjqOR9Rzq8HTKZFuVBHx+/r/AOKkn70E/iW61ocU4u11iT4QY0H29KoZv8gVdzMVAvDauO9dXViNPoQtVbH2A1pweh+YEg0ldVkVkA7Xicvnv7UT9l+HoV7wiWaR5AdAK6urZ/aYP7jetrUwrq6sGax6FFdXV1BYctOArq6gBDSA0tdQA6Ka3611dQBwprmlrqgBBUZrq6gBBSqa6uqSBHFMK11dQAtsUrV1dUARtrSOa6uoIOWkvbV1dQWEc1Exrq6ggSkakrqCWRtSV1dUmbP/2Q=="/>
          <p:cNvSpPr>
            <a:spLocks noChangeAspect="1" noChangeArrowheads="1"/>
          </p:cNvSpPr>
          <p:nvPr/>
        </p:nvSpPr>
        <p:spPr bwMode="auto">
          <a:xfrm>
            <a:off x="0" y="-822325"/>
            <a:ext cx="2676525" cy="17145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5134" name="Picture 14" descr="http://www.estrelladigital.es/espana/regalos-Reyes-Magos_ESTIMA20120106_0053_10.jpg"/>
          <p:cNvPicPr>
            <a:picLocks noChangeAspect="1" noChangeArrowheads="1"/>
          </p:cNvPicPr>
          <p:nvPr/>
        </p:nvPicPr>
        <p:blipFill>
          <a:blip r:embed="rId5" cstate="print"/>
          <a:srcRect/>
          <a:stretch>
            <a:fillRect/>
          </a:stretch>
        </p:blipFill>
        <p:spPr bwMode="auto">
          <a:xfrm>
            <a:off x="4788024" y="4293096"/>
            <a:ext cx="2520280" cy="2016224"/>
          </a:xfrm>
          <a:prstGeom prst="rect">
            <a:avLst/>
          </a:prstGeom>
          <a:noFill/>
        </p:spPr>
      </p:pic>
      <p:pic>
        <p:nvPicPr>
          <p:cNvPr id="5136" name="Picture 16" descr="https://encrypted-tbn0.gstatic.com/images?q=tbn:ANd9GcQTAcvTEc7dMP0DZDaDSZWNk4RgUf8SNXoXAlY33ecS9v8-_-MPWw"/>
          <p:cNvPicPr>
            <a:picLocks noChangeAspect="1" noChangeArrowheads="1"/>
          </p:cNvPicPr>
          <p:nvPr/>
        </p:nvPicPr>
        <p:blipFill>
          <a:blip r:embed="rId6" cstate="print"/>
          <a:srcRect/>
          <a:stretch>
            <a:fillRect/>
          </a:stretch>
        </p:blipFill>
        <p:spPr bwMode="auto">
          <a:xfrm>
            <a:off x="7524328" y="4293096"/>
            <a:ext cx="1512168" cy="2016224"/>
          </a:xfrm>
          <a:prstGeom prst="rect">
            <a:avLst/>
          </a:prstGeom>
          <a:noFill/>
        </p:spPr>
      </p:pic>
    </p:spTree>
  </p:cSld>
  <p:clrMapOvr>
    <a:masterClrMapping/>
  </p:clrMapOvr>
  <p:transition xmlns:p14="http://schemas.microsoft.com/office/powerpoint/2010/main">
    <p:checker dir="ver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16632"/>
            <a:ext cx="8445624" cy="4525963"/>
          </a:xfrm>
        </p:spPr>
        <p:txBody>
          <a:bodyPr>
            <a:normAutofit/>
          </a:bodyPr>
          <a:lstStyle/>
          <a:p>
            <a:pPr algn="just">
              <a:buNone/>
            </a:pPr>
            <a:r>
              <a:rPr lang="en-US" dirty="0">
                <a:solidFill>
                  <a:schemeClr val="bg1"/>
                </a:solidFill>
              </a:rPr>
              <a:t> </a:t>
            </a:r>
            <a:r>
              <a:rPr lang="en-US" dirty="0" smtClean="0">
                <a:solidFill>
                  <a:schemeClr val="bg1"/>
                </a:solidFill>
              </a:rPr>
              <a:t>   For </a:t>
            </a:r>
            <a:r>
              <a:rPr lang="en-US" dirty="0">
                <a:solidFill>
                  <a:schemeClr val="bg1"/>
                </a:solidFill>
              </a:rPr>
              <a:t>breakfast or after dinner, the family takes the typical sweet this day: the roulade </a:t>
            </a:r>
            <a:r>
              <a:rPr lang="en-US" dirty="0" smtClean="0">
                <a:solidFill>
                  <a:schemeClr val="bg1"/>
                </a:solidFill>
              </a:rPr>
              <a:t>of “Reyes”, </a:t>
            </a:r>
            <a:r>
              <a:rPr lang="en-US" dirty="0">
                <a:solidFill>
                  <a:schemeClr val="bg1"/>
                </a:solidFill>
              </a:rPr>
              <a:t>a type of thin-crust bun ring-shaped and decorated with pieces of candied fruits, symbolic of rubies and emeralds that adorned the colorful robes of the </a:t>
            </a:r>
            <a:r>
              <a:rPr lang="en-US" dirty="0" smtClean="0">
                <a:solidFill>
                  <a:schemeClr val="bg1"/>
                </a:solidFill>
              </a:rPr>
              <a:t>Three wise men. </a:t>
            </a:r>
            <a:r>
              <a:rPr lang="en-US" dirty="0">
                <a:solidFill>
                  <a:schemeClr val="bg1"/>
                </a:solidFill>
              </a:rPr>
              <a:t>Among the mass lies a little surprise and whoever finds it is crowned king of the house.</a:t>
            </a:r>
          </a:p>
          <a:p>
            <a:pPr>
              <a:buNone/>
            </a:pPr>
            <a:endParaRPr lang="es-ES" dirty="0"/>
          </a:p>
        </p:txBody>
      </p:sp>
      <p:sp>
        <p:nvSpPr>
          <p:cNvPr id="4098" name="AutoShape 2" descr="data:image/jpeg;base64,/9j/4AAQSkZJRgABAQAAAQABAAD/2wCEAAkGBhQSERQUEhIWFRQWGRgXFhUVFRcWFxgVFxcVFBYUFBgcHCYgGRojGhcXHy8gJCcpLCwsFx4xNTAsNSYrLCkBCQoKDgwOGg8PGiwlHyQsKSwsLCwsLCksLCwtLCwsLCwsLSwsLCwsLCwsLCwsLCwsLCwsLCwsLCwpLCwsLCwsLP/AABEIAMIBAwMBIgACEQEDEQH/xAAbAAABBQEBAAAAAAAAAAAAAAAFAQIDBAYAB//EAEcQAAIBAgQDBQUECAMHAwUAAAECEQADBBIhMQVBUQYTImFxMlKBkaFCsdHwBxQjYpLB0uEWU5MVJDNygqLxQ2OyFzSD4uP/xAAZAQADAQEBAAAAAAAAAAAAAAAAAQMCBAX/xAAqEQACAgEEAQQBBAMBAAAAAAAAAQIRAwQSITFBExQiUTJhgbHhkcHwQv/aAAwDAQACEQMRAD8A8iOtI9uRThNdUCtGt7E4vNZKE6o3/a2o+s1pVrDdjyVvMZ8JWD67j8+dblTWzDCeHaVFPqnhr8Agip/1gdDTDgmphWkF7yp3e+VFCOilru88qcLnlSofB1KKUP5UufyophwcK6nd55UveeVFBwRsgIggEeYmh9/s7h33sqPNZX/4kUU7zypc9FBZn37GYflnHo/4g00dirHvXT/1j8K0Oelz0UFgJOyWHH2WPq5qza4DYXaynxGb75ooXpM/lRQWQJaAEAADoAAPpSxUuakzUUBERSEVLmpCRRQiEimkVKSKaSKKAhIpyClIpCaEAtLTA9NvXPDpTEUbxk1DUrioL1wKpY7AEn0GtADLmORTDMARy+tdWBxeKNx2c7sZ/AfKurO43tRXDUuauC1Pg7GZwPn6Vg2abspg4gn1+J/tWlfhpGqNlB5QCPUA7VR4PaygUftmauuiLYL/AFe4P/VH8C/jXZLv+aP9MfjU9m5mLEbAwPON6kyUxFULd/zV/wBP/wDanE3vfT42z/XVnLWW7V8dgBLN3xgnNkkn0zbfAa0nSCzQi7f/APaPn4x9Nfvpf1i/7tr5uP5VmezvExbRvGXBlpfTxgbBvPTSi+L4g4toUK5iAWn2YIBhRoeupqfqRXZuMXLoJfrN/wBy1/G/9FKuLve5a/1H/orPC/dcsTdh5EZTCQIPp1oe/esJMb8xMnedevlpUnqIoutPJ+TWnizjUnDiDBJvHc8vZpzcVcTPcCN5vHTz9jaszduoxW3c/Z3MuXMjLlg6jMgGvKedS4rgoWCCDOkaS6ncryy+lDz0ugWC3VhS32vBMZsOPM3XUfM26nXtIT/kQPtd82X593FZtMEbYUFCqyDOVBqswSIPU771JY4Rba+mUBbZB0dgSWGpyj886ytRZT2vkOntasgTYPmMRoIE6nJVq1xpmXMFtZevfgfelZy92atNcKoBMT7SiRHJRqRt03NRYHgAW4SbLFYAYFl0MgnIT7X96086Rn2/6muOPuQD3SQdv26/Tw1J+sXf8gf6q/hWB4ja7vOwa4kFe7WYC8zI16cudQJ2hxAIi6deqr6dK3HNFi9rNq0eh/rlz/IPwuJS/rj/AOQ38dv+qsfY4tiwM4OYnRgwIUDlABolZ7SX4DXLJCSBnXVZOmxE1pZYsi8U0Hf11/8AIf8Ait/1U045v8m587f9dDh2mXx+IQpAkgic20CZidKkXtFb0kqZ91hOm8DnW1KL8mGmu0W/18/5Nz/s/qpP1/rau/wg/c1R4fjdlxKtI8hP3VN+v2+p/hP4VrgzY08RX3bg/wDxv+FIcen73+m/9NO/W0nn8jXd+nX6GikFkRx6fvfwP/TTGx6dT/A/4VaEHYg+hrisb0qFZROMU7HXloR94oZx2wz2XAOsbdQDJH0oljWDKRr5HoRsahsXc6Buv386GNM850rqN47s4/eNkHhmR8dYpansZWwCBRvgGFnxH8ig6akAbnStfwvDBQBSguRyfAWsGAKvvisqGNzoPU0Ia94qW7jh4SGnfYTqOvyI+VblJRVsnGLk6QYw9oJbE8t/Wq+I4nAm2pfUDcDcwN99dIFY7E8fuNmVBAJzaSSIk9elWuG8Ta6SCVznXXSf/HSahLM0rR2LSSrcw9fXNqxL6wEMqk851ER1O0UFvcPzMQyhDoQ6wvhIjMCNCKIXnJyKR4wNTmEHUktPx2qO7aBtsSwAIAAziCGBnMOuwqE8jb4F6SUeUM4bkt2oCbfZ0aTsCJ97Q6dasC5ILQIEwLbhpEbkZYGu4idKzKYi8ECqqqobMIGzDmNT5/OimBvErDbgmcpIJDbkj1n51ibiYw+o5crglv3sgKmRoIHLWD1g713Fr/8Au7FCNIUGIcg7sRO4A386mUqoJKhttyF8Ovs/vaedN4heVoKySUlQI8I/fI9rSpw45O+avgxuFxZtywIzbAMuaQ0ydRoRp862HDMYxCFiMwSCDqY3MDroKD4vCAFTkMkBvEBqeZEculLYViScwUiIGsn0jaPOqZZb6RjHi2W2zRNezkEQwHI8/LSoXuol0llEZZk6hcrZtB56DerHCsUqhiwldWLZRJKa6H7JH1BNDeO3luPmU6H3SSBzI1jnU4pRpl8TTlT6CXCQr3C0AOdQ3RIAiJ5zv5+VXsU7yAniBMNJ26GfnWFcsGAzGdl3Gnl8q1XCrsW1VROhLNqYKj2h1JkfSnONsMySdos4jhQIQ3FDKGGZdSYMH7OuhifU0Os9m1W6rOZtHOUCtMGSFgnfWDp0q5jeN92WBysdmQNOvUESCIoW2KcgOQsfZWIB5axTUqVIlFz++AziFUSGOjZSoIAjKZYaCdRUd1yi3Ih0JBXxn2dYQJ95PSoHukZXLBeQCrMHnA+O9VMWX1UJmHJxsYgkiJjfrWdzoyoplIcSTKrofEGIYEASp5L09aj/ANpl2CrbzH7PUadeXrNVMPw57jvA0EsSdo8j51r8Pw4WLjC1azrABzRrmAbKeZPmuulWvo8xYpzm9z6Ar3bzPb7uyy3CQsn2YkwumjAyeXpR3BszDxKVbUEEe6YJXqNN6rYXir2wzFVbKNGP2TMAiDvMVTOKuXW1b28wtgBozDdN+ehnzqsMtIu8BoVw7VKuHPSoMDxBkyqyswABZgs+0DptuI112q/xHj+HsJmd/RQPGT5L+NdUZqRzyi4kQwM8qjewQygnz3n0qfhXaSxiDltsQ0SFcZSRzI5H4GnYu2c4PKtmCliLYyk/AULwPhdk5HxL/MfnpWkvWR3cHqTWZ4kMpVxup+nOhgghlrqkTxAEbHUV1IDzvhNqXnePvOgrRYrHiwmcqWG2mnxqnwTC5Uk7nWm8c4kvdm0ACTueg6DzrC+KLVulQg4z3uqAqNjMT/0+dT2bqoIg6mdudA8ChjTYa/3og85VYOAyicpIBy8tPjXLkTkenHBGCC1rhyuZNkElgZM7D7MDkedEMXg0w6wLSo7QRprA6GTA/Gg/DuIXAvemWVTDbxrEKfX+dT38fcvn2lYAaAAyAYkKTzHSo26Mu7rwRXMYz6aksYUjY+R5aab0vjUQ7SSPZnWD9KjuYmxkKjvdDI2gkdR6T8qks3zeYs2y+wOXijp6T61muKHVclXHd4/7TusqwB4VIHUE+vWoLV9rTBxv57HyNEHxDlXtZ4gaDYEA6qfnPwNInEi2Ha0dgBAAGpDSCdJnl6AUUi3NHC530ZQNzA6CZjzPKpVu5bxttdyrlClwu0AbjflB51T4ZoG0k8h1mBp51NYe2LNxWU96WUqw2yjRlOvnO3KtKhNeCzxDAsjBLg8fhjWQAVzQY3MMp51WxvC2tEBgZOvIgg6AgjlUuC4gmdO/LMq5iQd/Yyr4juJCiP3dKLXuK4VlQEeyNACZJ1kHoCWb5jXpuoyM/KIDGGfK2UmPteh01FOuKLrjKoQwAQObDSY5TVx+OBXYraUggrDDNuQSQfUGDvB350MXG/tFZREFec6iJPzk1hqP2aVvwV71kBw3Tn6xE/nnR25xdQqo4LHLBCkQJyiZjcgcj9ao8d4gl1QVQISNQNswOp8gddPSh9lisHp5A/Sk+H2Oty5RbveEwADm1HMjnE+lOt4l3KqRIUTGg0A5+lTX+Ev3Hf6ZIB5aS2QD1JG3kat8O7MlkF3MCpzQD4JyxMliIEmJ/wCboaFjbYnJVyCkxc3RqQNYgnQkbjyq1d4kwDINyYBB0A6ActedVraAXHIEqomCDtp90+mlT3cOozmWmSRm119r660UZaVl3C3WsocjhTGYHLPiEQPQzGvlTLGLzKSCwkg+ID29i6+XQU5rYdMwAUCWksB4YClQOZkGqXE8coUrb0J8JJ0000H41hxa4FVla5xIlgRoVPhP7w56+n1qdMSqqTlm5MmAAoB6EbHyoUSAB161Y4e+VszGBB85+H4064NuKDmDx3h2IO+jaRrqelDeNWTiYOpuLoAoEHWTnO+bz8hpzqRj3izbQqq6O5Ywekjr6VdxF5HSRJcBf2loRLDlcnVtBvWoScfJzzxp9oocB4JcTFJcUHu0lz5bqEJO/wCFb57mYR+fWsbbxTm3mAAaYJEzPUj5eVPx3aO6mUklW3I0YNB2YbroTrJ5V1Ys32ck8P0a/FuMgj8mgOLSQRV7C8UXEWQ6n1WdQeYqlcNdd2ctANOLvaGT3ZH10rqvXcICSSK6ltGD8Re7u3pvGnrQrC8OVluM7HOBKjcNrqD51b4mmZlSSNpPQDX57UTs8IIjUa6naY5nSuPPNrhHZgiuyphuDNoVCv4GEA8lEn0+FVruLVVdDabxAAHTdYI5bA+c9a1XDxb7uG1AD6A+IdJ9ZoHxO2ot5S3jDezlAPKST0/vUFN0did8ME4XDz4WYou8wSs8s0bc9aXDYo2nlfaB3mVIGm3P507GnKxHUCenw8qrHYGldlKJrePdXzg6yZ6GdwR0PSinBMWmYhoRZzAakDyFBb14sZYyevwipsEYIPImCOlIGuAli7Ze4zrsWMcvCdKu8I4EL1wJJA3fyUbnX5DTciheMxEHKNhv6/k1veyHBStgF5z3gCTzW39hfXXN8V6VXFj3SquCGXLth2EcD2eRFDWQqGZBjNP/AFb/ABBqPi/Zu1dkuuR/8xQNfNhEH6GtBbUAALsNPlypXQEEESDuDXqenGqo8h55brf9nmvEuzjWgS2qe+plfjp4T60ObhqxMgjyOsV6e2DCDwHKNoJJGvLnp5EH4Vl+I9lLV4kqrYe4DyX9mfPKPT7J+FceXTvuJ3YtSn3/AN+xk1waRpv0I+8/hTk4WNYBg9NflI0o+OyN1dcyv5hjB/lSXOz18DwmB0BH3muXZNdo6fVg+mZ08LU6Zjp5VMMCoEfj+FX8Twq+pg5pO3hDfdUf+zL2TVXB97KR/KsfsUu//RWexKBCTkBnLOk66/U/OprmNvGAbzEBcqg7BYy5QNgI00pbdtl0eT6jX60rxyg+R0p70KmU2t/XntpsZp+JYukdNtonmfz1qTu52+R/OtQ3EIo2p9BuaKtu4yoFPWPQTtPqaZxSxKzqSNJ02EVdtNG/z/O9WLmEV1I26EffQ4samjM2FD3AD7MifTyq5eQMwW2pLazA6azHIRUJwxtOZgnlGxnY1as43ukYL/xLmjETIToTsAdfXTaNXxdG74tDMaWtu1sMDHhbITlPVdd4Onwp2Ax5taATm5fhVSyB9aU3HtvmU+1pETpWOG6HtvsL4kBiNfGfaEjKPUx9Kj4q2dUUsWKSAMoAA3EGJM85pLGIVbgV28xGg9Hj7t6MGzbZg2T9oghcmbxkyJ1MAR1+tUhFtWiUo7XyZWxeay4uWzGuokQeoNaazjVurmXY7joehoXxXhaXiLlthro/LXqR1A39KErnt3Fi4i9SDAIHvCujFJpckMmnU1cezXrcHPeuoPa49aIksAeY+lLXTaODY/obicGHRWX/AIpuFMoli4TZlHKNAdPnVDiPFbi2iZIJGQwI01JB9SKI8BsYi5buul/IEBGWNW3JyEagyYnzqPCcH75Dm1zMPCTqYMsfKBNcWT80zuxr4NGewoaFKl85PhkBUPMjPO/l50RuK7Qz7xzP3k1rbfClMKqyiQbdqSD7WZoB3MamevnQviNoZtQPGCQI1AB6n41jLNccG8CpgK4raFue2vKmW2jfUdKJJglADLcRmM+BhygyTr8qoWsMWOUDU8hWEzpIqu8Kwod9TA1+MCasjs+6iS66/Z1+/wDtS4B1tsysIfYDl8/zvSvwhOSaNL2V4Lbd3vEbMRB20CyR5kmPjWva+bSXLjHUnwDpyED+XlVHhmDNpbdpV09q4x2B569ZMfE9KdcYYm8FUzbtwSRzO+8bzp8DXqQjsil5PLfzk2+v9f2FeFt+yX+ZmTJk/Op792BpudB61y6CBoBVZnkzoY0TT7WoJ/PKujpUcLe6TYtx9hO2mvNyJHwAk/KnC4pXXUeepOsA+pO1Qkjn0Ousx9pviYAriTPnO0/ajRd9lGtI1Qj4Js4ZHgfaQiZ9G6+s1HdvBSM/hJ0B5E+n4E1ZS4SfLz90fa9SfoKh4neUBUYBi5gKRm21Jik0qNRlJySZwU9ZHlTStSrayqB039Yj+1JlqLRVOyHKDuKiuYG2Rqin4CrDLSAUqNp0C7nZ+yRGWPQmhXEeAFFYp4h7v2o5kdSOnOtSVppt1j04vwa9WS8nnYT8/wA6fmy6j8+RrUcU4CryyeF9/In94fz++slfkMQRBBgg/n4/WuecHE6oZFIg4tbDAMBrMfPn9NqFXbSrvJPrV/HvAEnWf5HT+9DVXMZg/f8ASoyReDJ0uj3RU6uDqF18pqa1wnOPA0/unQ1fwaFLbpcDFd1GmjgRzqDasvzRTHCFunWQTJAB5+7qJnnRSwmVEssxALKzORneRzUcvQzQwEKRmB9YHrPn0+NE0wisNwrDrp860ssl5Jy57KfFcIy3Tcsl2U/aIE8twBHLpQG7w6QSNdMx6iN61+HskaTLEaDofOsvxEwxEQ0nNrvM1uORt8meQA9nXelqQoaSuvcQoO9nuOjDsxcSIMHcqfIExrz9BV3/AG+2KBZQO80Bk5YHvCBroDWXurvU/B7wU6iQQZ6ieh61mSTTs5s03jpoPYTtMwcMwYlSSPFsTvVziePt3rS6EOOcbCdZPPSnWbdomSFFoCAQ0sdBK/8AMf8AxUb8HCBiWCjdATML++esVyT/AEK6XI5O5FfD2crkBdumsjqJ5/fVYLNyRKy2kHYeRHOKfZxpgQ0r+dKnRLYYMHjnBBmekbVm/s76LWHx7eIAhjyL8upMDWqmGLXSQ6ZtfbkL9+h++mqTdaNtdcoAEdT+FT3+GPaRnRzl6ERJ203k1q0jG3/IT4Zxq5hVZL4ZrVwEKVKsVbpPQidPlWp7LIhU3FfMYC+yFywBpGvPnOvOvMnxZYZXJKzMcgesVNwzi12wwNpiDtGhBnkQa7cWevyObLgk4tRdX2ewX3OgG50mNupqJjPkIMeS/aYeZ2FZ/h/aXULiAFuMsllBACzGxnU9RpR1ddo5acp3VdOQGtd0ZqatHlyxuHDHCdORkaDr9lfgNTSn1O2v/Lzb1Y6Ck0I8uvkdz6sdB5VJaUk7evryUeQH1rRmx9sQCTAO56CPwFV8MwuHvBBH2D/Py/8AFOxhDfs9Dm9oeR684gGrFq0FAAEAaClJjivPl/wNYU1RUpWmMwUSSAOpIA+ZqRUayU0W6EcR7Z4W1/6neN7tvxfXb61nsb+kIuHW2htaeFpDNPygfWpyyRj2VjinLpG3KUPx3GbNn/iXUU9Jlv4RrWI4bxC7iCRdvXGUD2AxWfM5d6q8ewSKVNtIBBmJImep3NQlqVdJF46V3TZqm7cYafac+YQxQPj3FrFw95ac59ipRhmHIyREg/SgItggaRH51qLEPliFE67nepvUOXxou9PDGt7Y/DNmuK132QdVAnTpFaibLwFVddABbX75pvBuD2bqBlcMSNVkKVPQjepOG4jL3oyaK8TuGiQY0/M1xycmbU8TqmTYHhCvdCDwkakggQBvGpkx0qfHXrdtihzNH2io2OzaUyxYVQX+zuPIVR7lWfLJAMzr6GBU74ryU834H4q0kAxKnkv48qpcYdiUmRIieRjfTlqZ+NGOHWLYuZCTvz59AR11qtx7DqzHLy0gz6HTlrTV0O05UR28c0ZRCMRGcrOkasOXI0Pw2EIUlrIulzKnOATByx5GWB5bUAxV1tQztI9kTPw30rR8Ba0bM3kUcxeL5SGA0A8+YrqhCqDPj2KyazaVFCmyJA1i5bInn7QneuoRhVwjIDdN8uZLFVUgmTqDXVbd+hwuJn7lvxEVJwzDhWOZWYQYjwmdIj61pb/Z5bd6bkHUSjHIGDSMwfoDFB8OA14CGYFsvg1JJ0UCeZNak2g2QyKmPwgvPCAObYMsFQvEayQKi4rhr95iVtME0AUffl6mtb2b4k6q9pFCMjGW+0QZ0YeXWq2IKKxBecsEREiZkTz/AL1zvIotUOGlS4sxScJu5oNttg0AGcp5mNqPcPwbXLeg2+BjXbrsa0PBsc+ZEUjKWAnKFYkgwrGNQZ+lEMRgit5/C2WIAIy840g8iDrTy5N0bLYoPHOrM9wiwyNDB1UkDMs5dzMkbetEsbwtjbdxFxbZVnLNJidAD9KOQbdkEKF08Mtqw0mBE86pNxEtYZbkw8KCIEgS2g8j68udRXD+RW3J8GZuWSWNxLSBV3t6sANp11I+6o7HCmdpEKJOw0H/AC9elaSzw9bQuDvlkhRbbL4GLe1Pko+8VZxGCuW2Fq0quxTMGVpULtMQPr1rUty6Hu8IC3cMltlJLXGggjMFOuzTGwqLg/ah7DFTL2tfAdxO+Q8pq6GbKQ9tX8RzKNWMDQyOXn5UHHDZzHUcwIP47edEMzg+AeBTXyNBi+3Tqw/YqJAaGYyQR4SCBEAH6U1P0kOBph1jqXOp5mYpeG4W73DAm3ctoocowBzKehI5RQK3w6bmXRQzEAwcq67+gBroern2iEdJjfDXQVw3bxld2/V1JfUku0+QGm1Xv/qXGjYYzz/afitZ7iuHVXypDAAAOCTPM/GqaYIvMAmNdNdBuax7qRX2kHya3G/pBL2m7pclyQFBGcxzbYD76zuE47fN0u5N4kEZXkrO4OUaadBRLD8HuYVrbsoOdfCQZ0JE/h8au3uBqLVy8twKxuBcojwhoJ0+P0rMss5cMSx449GcXAJcZY8Ggz5yNWJhsg9eVaD/AA3bKEC3JA5Hxa85nWm4PhT3WYJBCKWIYiSOgG5qxh8ZaVIVMskSV3EDc9YNRm3wylXwgK/C+5YMVzJqDpseWYVa4lwa5dsW2RMwElQDEIddF9enSj5wBuhWnMFIOh0YA6g+YFEAUUZQIVdBHKdflU9zXIOVtUea4PDQYYEa6zp6zRXhvD7NzE20uKSskjNoGIBIU8zrr8KNdoMMCwKDxEAk8z0n4fypvEcLbughFS24KBHUlYeCc0azB6eVODuV2GZuUKoucQ7NWVK3kQW2tEPCgAMBqQRtpvPlWbxHHrjXrksjDN4Rl3tg6922xMA77x8K0HCu1YuzZuplvLIMKzK2XciNRIqNezFggBe8Vl9hw+o5xB0+FX6VM8dw3Pdj8dk+HwTZu6ErPiUEj2SJ3G2xqnb4Z+3RkuBlBUuQAptydVIO/MbcjTMdZa3fsvcgrMFlGUQDGsnQxv0qDiFwG4whUWArNbEqSBInTSecUuFfB6UU5JO+0FsdebDl2BQNmgn2jDezIOxgA/GhlplzFmGad1POZkzQ1XzkaCQJJBLFonxHciBHyp2Hx2Q2w4DZW0AnxRtqPX41ly3Pg1saX6icQ7P27pzLcUaAkSdeqjTUj4VnOJgq0AnLyrYcZxa94cxcqiE+C2Qil5IkBZEg/aMyN6zwdLmoAkciJB9fKqtbWCyOS5BVrjN5AFRyFGwyqd9eY611OxWHLOxKgEk6KIA8gBsKWuhRRB19Hp3aTg/f2WGUZlGZD5jl6HavNX4ncw6m3bKw5W5mA8QPhYLPKCNvWvWTjwRqIry/tdgIvM6rCv4gB66+nX4105V5OXDKnTFwyQVxBuLcky6iS+pMyI8iaODH2rrsigszRqqE5gokQAJ5nlWR4ZdX2X8Osg9Dtr5GtJhuJd29sZ0thUdSV0ZgSGJJ5zMj0NefOKvk7032FnvJhbitb8SrIM+0tyMplegBI16nyq5/tXvSMrAiMskfIDpH8zQPhPEhdLSAHIUE82ifF900UwuCzubdpZYEZgIAAMEny3qGRuT2RNRSXyl2N4rxFkUNcCkAQFknwrp6a/zrL3uM3bpzE6dABAA5bbVrLnDBdsxc1Yg+KZgydF5QPrFYm7buWGa3qJ0MbMsg/ESB8qIc3u7O7SqLZrsBxVr9u2GzPkkMPdEQCIG2gG/WrN7Co7qtslVJyl9Tvpy3HlVbsbiWS2bauoa44HdkwSpQkkHroR8RV7hnFjh3uwhFxc2jSQdgBAMSOuuk03FNq3wRyupSUF0SHAXLFvPplU5VIOrTs2Ujb608WhmLMmZHXUA5SGgZjppvOlOfiCXpbP3a+677HUswHUzUvfbBVJtxo8gAnrG8f3rM2k6iTjb/AC7AOHwnduMksOjef2avYzg8jMDB5CPjvRIYYSSOWwjU+tW8mZWEeHfnXNzy2dXa3GRPCyRnbadI5gGJ9POi2F4T3C5rZdngM0HKoTmBzOo+lECoIghQun3R8KTAKO8GZicqwBBJgTsAOkVSDpmct7SW3jLcqLsm2yZyVzMGbSIgSsRt5VUXsmjjNbut4tRmAIPxGtX+HlGZ5OXOZAPIREHz5/GquAVrRuMlwZAYCiWn+Q9f/IrKW45Fcb2srcUxL2VuShRAoUsTnOVeQeBEzWCxfam7mOVVVdvZB+ZO51r0u7xyyoYuGJIJKRMiNoJjavOWuBWFzu7bISx7uQwCkwV30IB09K1jak/lySyuceuDY9mu0RxWFYWyFvWvatARmQ6ZkjU855/OrKKSZZtIEkTrG06b0E7Idm3w11rvfCQgUhAD4nElSdtBGvU1suH5QhB0A1LNpJJ5nasZ1FyqJvFJqNyAz4MsxKsQo67fCifCeHi2huC2jMG0LmOYOhmee2nx2p1rFIwJVgwJ5EHyg1asYUj7M2yw2AYmBJGuoHp0FPDGpDyTbVMw+MUWccblxmtlhnTu4gbqwJIOmg5UYxmPIzFS125BOUlNdAQ8iMq76fShnaLh94X7dy0kqNMp00zSPCeWsQaFXO9zvJCAkGTq0gk6CdDqZ8pq+5KNSZ57xT3twQU/2wbyGy9lkYwwLGQOhGlS2EcW1t5Q7M4ZU08ageLxbRQ3E4p8oLOzHqdDOn8gNPSjPDHa6mZLR7y2pAdSEymDlI18ROx0qcalPg7oqUMfyGcHsd5dKEqt4OdCpJyBSCuYEaCORoJxDhrMbSWbS5gS7NacsArNAD6SI60T4jxZhYH+65H7wt3kZQJkFSsSJAPPcGguA4fbAuHEXLuHYMsFBEBwx1Xcg+HarRS6E7XyCbYtkuYj9suW2oCrqwdgsnXQkg9ZrK4AszFiepY+vlUmLxqC3CEkmVAiDHNm/eb+dEOEcMLBUA8ZidNp5T5VTxRLpjrSAiQN/I0lbrD8JtqoXIDA3I1NdVvRl9kfcL6Kf6wCQs7mKfxTha3beUgabHoamsdnSr5+8k8pTQfJqJjh8/a+n96tHc73IjLavxZ5ivBVUMGALBtPQbD0NVb+FtsHuW7qBkhjbMCZEeHqd9K9BxvYjvGZheyz0SeUT7Qofa/RWFNtlvrKdbOYMZnxA3I20iuf0Zbm2dKzRSRhOIYZrLAMRqA4CsTAYaDyrWcE7RWnxCraw6jwrkIGVhlBLK+viBPM/WruL/RObjM36yqySYFkwPIftKk4P+ixrN1bhxKkqZAFtonlPjBjqPhTWOS6NPNBrllfivEryBrzWwLTXDAzidyI21Egmsxi8d3jF2HiJ+A8hXpd/sNntG2XTVYDd0ZDFixYePzIj60JP6JCR/8AdD/R/wD6Vzy00rtIvi1UEuTH8M4n3bkkSGUoeoBjxKeTAgEeYrZ8OTCrmZHa4GgEuQZO5nQdas8N/Rf3Zk3w3Sbe3n7Ros3YiT/xQAY2SDInUnNrp91ZeDJW2hT1GNu0zL8X4dbUkooCtrtMHXQdJiY9a61cGQDPAVZmQNJ38z0FbA9jBlgXWD8jyGkez6ec6Co8b2FFxgRcCRGgQxA2A8VP2skuuRLUxfEmUcIkguq6akE7x5gaedPtp4LhB1I9nyDDzoxhuzBQEC4IOmqHQfxU+12fytA2geLlM7ZZnzmo+1y/R0x1eNRaszwxOQNIkRrp+eoqk+IfDtmKjxoYEnMk7HyNa3HdmWuAgXFUH93+9UX7DFlhrwJ65T+NHtsq5S58dGJarFPv9zO4c3Ck+Ihj7KL4jbA8Rz+e3Xen8KvsoMW3VCSyxqQD1G52rS2OyDoABdGn7p/qpb/Y0s2bvY8spj/5U1psn1/BN6jG75MwvDmu+K4/h1GghjyJOgjnymrvAeHpbt90IMEnzIJJk+esfCtHa7MkDW7P/T/euudlQQIuFWHMLzkHrtAiKa0uR+Cb1EX5AdzheWTaBUtyVQwMcyvTlI11503H2jDOLSOXIAVDlKW1GrEH7UyOviA5VobfZqGDG6xYbSDAEQwgNBn8KaeyyFg2YZhIkIBoeW+2g+VXjppRj1yTeeLZiMTw0q6XUEwyyq7sCRy5maLYLiwXvSFz5bbBhPPMPoOdGv8ABqZg3e3BGsAwJneOvKls9jrSxDNoVbUKdVM66c6nDS5ItSKS1GOSpgV2W24uspIKhcpcMzNl0J5RudNqxPFsVluspIPvQdCd4PnXq+O7NpdbM7v5RlGUHRgNJ150Jx/6OMNdcsTcWY8KFFXQRMZTrVJ6aT6Fj1MF+R5ZcxxIA5D871qMCtlFt3VuXrLvltxoMxbmGIIy858q0J/RXhffvfxr/RVrGdgsPctW7Tm4Utzl8euu8mKcNNJO2PJqYSVKzDcVxmIsYmH/AN4Wx49VHsONWYjzP0rH4zHG4SW35azA3CjyH869iT9HWFUMB33iGVv2x1XQ5T5aCoh+jXAgz3bk+dxj8xNW9GRFaiKR5nwLhhMMVlm9kf261vuCcI7oS0Fz02A6CtBh+z9i0PAkeckn0k1KcCvn86rDFTtnPkzbuF0D66r/AOpr0+prqrRKyAGpUNBV7Q2/3vlUq9orfRvpTEg0DUqmgi9ok91vmKmXtHb90/MUDDQNPSg69pLfun6VIO0ae630oAMKalU0FXtInun6U8dpE9w0DDSmnigqdpE91qlXtHb90/SkAXFPFCB2itdG+lSL2is883y/vQAUmnUL/wAQWf3vlS/4itfvfIUAE64UN/xDa/e+Qrh2htfvfL+9ABOuoZ/iK1+98h+NcO0Vr975D8aACdJQw9o7XRvkPxpp7S2ujfSgArSUIPam37rfSkbtMnuN8xQAYNNoMe06e4fmKYe1C+4fn/agQaNNNBG7UD/L+tRt2o/9v/u/tTAONUZoG3ag+4PmajbtQfcH1oAOtUZoC3advcX61C3aZvdWgQfY1GTQBu0z+6tQv2lfovyoEaOlrMf4mudF+VJQBl1u1Mr+dUFapVuUjRfW/Ui3aoLcqRblAy+t2pReoct2pBdoAILeqRbtDxep4u0AEBep4vVQF2nC7QBfF2nC7VAXacL1AF8XacLtUBepReoAv97S97VEXaXvaALve13e1S72u72gC4btNNyqve0neUAWs9IbtVe8pDcoAtG7TTeqsblNNygRZa7TDdqsbtMa7RYFo3qja9VY3aY12gCybtRtequbtRtcoAsNdqJrtV2u0xrtAFg3a6qne11AUU1qSurqQx608GlrqAHg1IDXV1ADxUgrq6gB4NOFdXUAOmnV1dQA4UoNdXUAOpVrq6gBa6urqAOria6uoASkakrqAEphrq6gBrUwmurqAGmozSV1ADWqImurqBDGqImurqAGTXV1dQM//9k="/>
          <p:cNvSpPr>
            <a:spLocks noChangeAspect="1" noChangeArrowheads="1"/>
          </p:cNvSpPr>
          <p:nvPr/>
        </p:nvSpPr>
        <p:spPr bwMode="auto">
          <a:xfrm>
            <a:off x="0"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4100" name="AutoShape 4" descr="data:image/jpeg;base64,/9j/4AAQSkZJRgABAQAAAQABAAD/2wCEAAkGBhISERUTExMWFRQWGBcVGBgXFRYYFRgUFxUWFRUUFBUYHSYeFxkkGRQWHy8gJCcpLCwsFR4xNTAqNSYrLCkBCQoKDgwOGg8PGi8kHyQsLCwsLS8pLCwsKSwpLCksLCkpLCwpKSwpLCksLCksLCkpLCksLCwsLCwpKSwpKSwsKf/AABEIALcBEwMBIgACEQEDEQH/xAAbAAACAwEBAQAAAAAAAAAAAAADBAACBQEGB//EADwQAAEDAgQEAwYFAwMEAwAAAAEAAhEDIQQSMUEFUWFxIoGRBhMyobHwFELB0eFSYvEVcoIWM4OSI0Nj/8QAGgEAAgMBAQAAAAAAAAAAAAAAAwQAAQIFBv/EACoRAAICAQQBBAICAgMAAAAAAAABAgMRBBIhMUETFCJRMmEFQlKxYnGR/9oADAMBAAIRAxEAPwDz2Dpau8k9TahUKcQE1C3go6AmaBS4RqShBsFGYYQKaM9QovCvlCCTKJTChCwogqlTDHZGhdlTJBUUZXRhSmIVhV5q8kF8pCIBZHaWldAGimSAPdyuvpEXTDGq72qiAKVQEXSeKoBN1WIb2SFCzPhViLpgNCDUZBVFnGAEGQiMw7SFxwgQjUGWVkFHUoXLGxRsQxKuZuqIWoEgEbbKMZZC90ZF7IlRUWR2q6oxnqrlWULlnRcpaXRi4BUcFCyPbKrlG66CqF/JVksjiAl3m+iIQq5lCFMoUVsnVRWQoAUVoJXKNO6ewoAEFaYMoKKu1iKaI5qhpEKiF21IRPeoeRdMC5VECtKK1yyqvG6TbZhPJZuJ9pQdHAdllzSNqDfg9SKoGpQ/9RpgwXBeKr8UBv4u8mEs2uZsbobtQVUNntq3HabdyewSVX2spC2V3ovIM4m6Y1TtOt4cxbJWPVZtUfZ6N/tS0AHI66pU9sGx8BXnK3EBkkt7JfDY+XAObb6LC1EpdFzrrreJvk26ntwWn4Cm6Ht7T3aVl47hzHAOA2WUcHEgLMtTteGwsNKprMT2TfbfDnWQrf8AWWFOj14pnCSdU0PZ8amAsvXRXZv2J6ynx3DvNnj1V3YhrtHD1XlaPBqM3BRK3CmfkcWnuotfB9lPQS8M9SKgNjr3RcNV1Xg30arD8TiO6oK9WbvcEZauD6BvRzXZ9AqpZ114kcYrD/7CU5hfaR4+IT9UVXRYKWnnFHqxZVDZ1WZhvaGk+0weqaFadCiZTANNDIMFVe+6HmQahIKsiGHOVZQWVJ0RmM5qFgyCugo+Tkl30/VZLBvHRCyeqPllcJgKEFsp5qIxnkuKyDbGozChhqsFoEMNerg2QKbkq6sXTBgA+qmcFpDVXEAaXWdiKrnAgyE0xhBi0DVAfrdJ33+mhmmnezz9T2fJd8Sbo+z4FiJXoadBrRmdEJWvjxeBYDVc53t8nRjX4RnN4AYMushjgYyk7xsm6BLw7M4jlCoabqYzAmBsVn1n2HVK5WeTFw3DDmAIXoMNw4A7wYnfuU6Qx9LPEHVYGJ48+nYD90xCcfIvYpyfCCcf4YBdsxyhZgwrWUwSDnM7Rburu9o3Ha66z2gcbFs7IiaQjbo5zeTS4HxFr3GY0gpvG02k2AACz8HWpAy1uUnXZNsqBwKR1Gdw7o4SrWGwTiOXoqQd1cVNl1jZ1ukWzqIq6kSdF00SD0/VN0qW8qxYImVjcW2J0WuJgiyOeENexw3UpUJcDsNVu8PpE7apyjD5Fb5bVweHbwkCS7tH6pVtG4mYX0irwEO2CRxHsnNv8LppPHQi7IvOWear+zeYBzPvqh0sJXpOESW7heg/06rQjICRvJkKruJVPzU+i3naD5kusg6ONa7TXkruKQNa58BBTlOu2AHGCmIWbuxadbj0XC6KpUc3loqZEZMENsxMBCc8FAKqCrIHFkKoeSjXLpCogNcRMqisoaAhdal87lwuO6mTBfFVbQDBSWJxAY2MwFt0xhcMS4uJ1S+O4KXkQbEyRCWtk8cDFKWeRSlXdNnCN4utSncSPNTC8Cy6G3TUI9amG2bI7/Xoua4SnlyB6i+W748BcPiM1i0cuiddhmkWA00WXngTHobpmljQIkwe+g6rKWOGZhqZx7FOIVnUhZgjoP0XmMVxms8xaOy9lUxLHmHHW0hZ+N4AC3wc/uVj1ccNcHX090J/9nnML7RVGjKQCEjjarXkkalaON4O5pvok3YaEZTi1whz0/OQFOjoSjA30HLsmsLhswI5Knu9QRf9lTmjaiWbeI2CLhMQQ6PREwdG8LmL4eWukShSluWGa2KLNBjM1z4SmqOGhLYOqbNcFrUMM0kAGFzbG08M23gA3DO1iy77sD4vQLV/AFts2YLJ4jUYw21VRjzwCU89DlLCEkCIHT9Vr0iABGoheVdx9zYY0iDrzTOH4mA+CZ2kfqu7RCuJzr1ZLs9dTrxcrpc0rLrVMzQc3Q8uilCrlBHzTv6EGuM+TYaA7VUOEbyCzW4907Ij+IC0nuh2TjBZkajCUug78DTOw9EnW4JTOyKeIgRv1C7W4gIsubfqlEarpkIjANaem4QMRgd2+ilWp4iZ1XWV4GiBV/JTi/0MT0aaMyodohUK0KzgdUucMdr/AFXa0+rrv6fP0c+3Tzr5a4FqYuj+7G5XDQIVXCE4LHYCigIUUKLNK44gm+gSVXEhpAgkmLDaVZ2JY2xcPX+Vly8FqLNVjgO19tkzQxbDYEc47LMpUszLO5Cxv59EzhaBAgtmd7bcyhSmkbUMmqxgiyzMZiiZAAI637q5xGRvieIvqYjl3S+E4vRqEtbJIEnwGO8RogSkpdDEKXjlZMnGY8C5b05BBp8VaRdpHY6LZxWBZUYS2HEj7g8153EYHKdIjy++6VnJJ8jEdNXNdGjSxLXWa6d+qK3EuBgEyshuF3BOaZHbSZXaWLqMfDpdOhJEgBDnUmsx7F3pFu4eD1ONwhNMEiY7LArYMcr8lq8I4rnaabpn9OaFXbcpJycXg69MXGO1mZhqMEyjjCyCue6JcALLRaxrW6qvnLlBpWRj2zP4fQIfMLTrNDplXpUhzAVwwHeVpK1LoG7oN5yKDD3tAhPUMNvJH7oTsM5p0MJvDV+qBNP+yLck1lFqpcwSTMheY4gC90r1OIdmBErHxGFgH1WYNJ5LqMdmHTdHCnUlFGH06KzZEhNQtXk3OOUHp8Qim5gE7ygYvjRLAxtjzKUruIi2nzQKg5D/AAmvc8C/tVnI5h8c6RmcZOkardNcNbz5yvJiq4OF7nSyew7y9wa4mN0ndGdzXIV1xgssfq8WdmDQ2x5Jwkxeb7/wjNFOk0QzNppCTxOKc6crYAsAm56NuOGc5alOXxWAtVsRBlVLzulgHnVpH06o9OgT9/RIS0kk+BxahNHBmJsu3bdMUqQAPPbopmnQC2p/hM06JtZ3YYGzU/8AEHTxTCIeRmOipUwo5olTh9N4MgHy0PRZuF4g5tQ0KmoEtOxb+671WYxUZPJybMTbcRwYHqoix1UTAE8IzFmpVmQBmk3M5eQi+i0MNhW5g4aeINvIibTuT3WJhamQhwFxG0jqFrYfGgjK0FgmS4mYDtRlNomSLarn70+zpSqa6N+jxVpdkdlbOwAgeUmP5C1qVdhYbka/Dz7divMUMNSb46gzAAmzobLTFzbM46dbrj8TUL/AzKNACBG0EwYza6WUk1jkFGDzwMYrBVKtQgtLqYgNFv8AaTtewPr2StL2fxAqHwuEgglx+h5nlsmMNVqyTmI8xr0vIW5w2uTMu3AHw2nb68kOO18Dj1E61xgpwHA+6ZkLTs4k/wBZ11utTE0GkDS33edkSo0nsb7TPcfVL1AGguPUai9pP2OyI4p8MTlbKT3fZj1uGjMCMrTJsDGv3oiUeDNqtOZo110tzFpnVaQexwGkGHCwgHfT71R6WUDM0XI2GpkR8zNlcYRTKlZJo8c2g7D1SHAgCb6gg72WqGPcPhAnzstrGYZldhBF+f8AI+iQ4bTLAWOuWGB1b+U/p5LPt4OeWsot6iTjhPDRylgBadUy3BM5IwautYmUvCF855ZVlEDZWFNugCI1TKptJuBPpAm/1VPwDOSOQurMq89o0rGuharggdDCWqYJ2xWgGXXciD7av/FBFqJryZbeGHcrn4M3WiWFd92Vh6Kp/wBQi1Vi8mHi8NGx62+aW/DghekLeYQXYRh2iUC3QRa+DwGhrpLiR5CpTIM6bdk1hMG9z8zn5WN6FshL8aeGPLAbj5HkeqF/q5jKBI5aoUI+mvkssdnutSxxk9dhazAIaA4Dc2nl5p2i0EWH0XlMNxB0RkMgXkgR80wPaMs+JluhB07q1OyX5Fexm/wR6V1EG8fNVbS6arJwvFPeCYgX1Mfeq1BjGRALo01k9pH3dVtUuxWddlbw0EyAiD/KEaACP+Kp2591Wo1rrg97+SL6eFwAcpJ/IWi9x2KQ4nhWvvaW3BjlyWk5oAPhBn1Ef08lmcTqixEg9dExXOcViSBOMZvh8kZXBEqLIbWebiIv9VxN+qgPpM8xSbCewoaGnNN4iNjIGhsf5SlFqcw1AGST8Ika+Igjw2++y5e7DO+1wdxGNe8tBiWmwgCTPxEeS9LwrhwLAXkgkmWnUmDrO31PosjB0c5zQ4RDi/L4R/cCPhAB257L0FKsxsACAQLjxbRBAFuo5joEWtpvkSvWIpRC/wDT7MwJBFtLhutjz3nbUeTTcG4OAbaALDmBecuhzToeqPhKjTpGlzzI8O338kdrWi2+mknWRB+aa2fQhvfTFKNZwjX5aaAidr/yiuouMAXue3bRNNbPy9I0PTy3UrYgtB0kWt1GusocoPODSsSWTNNMtDRlJHcWif41V2hzDGUAHXWP7SDz0nmsLF+1NVlb3bG+8MnRrnEmJBa0G4vGux6LTwHtQ98e8wzmm4MEajWGug/XSLoDVsf2b9et/kh40ZAIcDe40MWkDzCpUicxsdD6c/JUdxME+Ck/uco76EkpdzXnxW0vALmieRNpEhahbNdoDJxn+A614P8AlEaOqyxhnEySbTuCCfICRv5o9ANgAuDibxOnkLi3dF9zzhIXk3H8h9sKB10k6lnaIPxW1yiJ+qX/ANHsYeaZjZxmdiQtLVLyUm5LMVk191IWRRqV2kS5rhzc0gm43aLb8/Ja1N89+Vvso0bIy6IpZOeSmZEcqiJRDSBg9FHKzjAQXvi5NvmTsANyoWXcFgcW41DnMDstw3NBJm2YxsBPmeyrxPjOIlwpUgAG5i+c1r3btseeiwqbHk5nszFwmXSbm821+IdsyVtswsI6Wi08bJ/MFiKI1zOcTpIi+knpou4YNDriT+s6fW6eGFZAJD2EGDPw5iBEB377jYJf8OQfF1GnL77pNpnrKqq1HGDVpYlp0a0ad7aTzUbhqbiZ7z8zrZZReRurU8Sedz92UyF9JLpm+3BgDLAvcGRHmClW0HMmbxpEkBLjiNr2ja+k6GR3TLeI727Wm63wxb0WvGRAcVe2T1Igjom8B7ReKDbklOIOk54EbgbG/ms2lEibAm/TrCHILPTVWQ5ie1Zx5pkGMwtE69j5pTiDvetlu1yN7agrzXE5DSOtoEX1SGD41UYYLpBkXJjzhM03OSxI8nqNIovMByriTJuPMX+S6lPw73+LNE7Efxooi7UL7mcoBPBgAAOguiY3BBrs7fhNz0P7IZdJXOui4Swzq0WK2JoUqxiSLbu3AJ0bmmARYWAkbwmcLTa0BzpIElpc4wKmsX+vSbXWfhKmUjpzv1B5DSNDEo+HrkEkXBnXcwYsbeW5jkFqFiT5M2VN5wb34jKGgAw7URJgXsd3GRrJ+SIOJRrcxpDoGlwZ1vOlgDZYw4gJPvA4g6bCIyk/MHQa72CVxL8zJFxN7xJDb3a0Dcmbb62Kb9bHQj7Zt8npKfFc35YGsEZSBI2gE2j0OsXKMZmaBEZuwkBwE5nWOo/TmsPCYuARDQwQczWkyTuSBElpEgReBA2HRxLTfMMxAAbzMw7xgWcBNoOo0iFbsz2Y9tyxqvxGlRcBkcXjS9gXWIBJ+EmRbr1V8DjQ9pcWgTGszOxGpO3osbGQWknNn+G+hgQCCDBEtPOYMc0XA1gBLpNgOpjwiBbp2n0RtnLwMy0cZ1/s1sHWNV//AHGsymXSXAkX0BN9I9NdFoYKi6Zz2MRM3jTmOX2Evh3RqLREECQYGsjkD6p2li8oaBH6XIJI8405peNrm8YOXGpaVuUpIaqv2cAIiCRa9j9NuYQIgQYE3B0Mz8QOsptjmOOY6x2t5WKXq02AFogkmI6Eaaa7iy09yfYZV12tSFW02lxDDLRrvBty7TtbdQVmuJaDve2nLvp9ylK1BjRtckTa2pFryJO87KuHokZTyN7wDHL016Xsq3m47VLajSyZBcOANj4tTzP0VPetBPzB312Pnbp5l3EuECwcIvbUgW1Ounp5rzhmlVOeoTmFgTENNjN4EPJPrtdNwinyaSz2bjaYc0ZXERuHHSdT6fPslqzazRZ1tszRrykR9jdCpMe7KB4eYh2kGLxGgPXe8FbFIjKd9vFrA2vsNvqnMvHYFxUXyLUaTnAG1+REeWvodF13DmzczOs5iSORAt+miR437QMotMDM+8N2m13HYXAsvH4j2gqPd4nEE/0kgaDS+u/nusO9+EC+KPotPCsazLqNPENtDM62+gVW8KaXSQCdfhgRNpE66XnYLxvB/atzYFRxc0R4p8TW72/PrPPWF7nD41jh4HAgjUaTz+Sinv4kjUZY5XYpVwDXNjKGnQgjbbxRLeyxOI8DiA1uWNIkwekm4iTvtG8eqquvqJ5wDfb5H5hL66wALixte5BPkP8AltvJUfTHaNdZV0eGfwx7DleBfQeHXXU6x9ys97QNOkSRaf0i8mNV9DxFMOMOm1xqRzO3QfTocTi1MZYhuU+G0yPzETyI6ghAnCUVnB2qf5aMniSPMsLjMkG/mT0G+6be8NAIcLX0H3so0tuGEeHcAkW1JPTe3NLcYqBrmgOkkXtDtrGNoj0Q4ybY9HVbpdcAq1Q853P1m4QANTrsOUqU61i2xFjPLexPRdpOv3VM6KalHg5iMQ7pbXnP691j4oEkn7+7rTqGXDa8XMamLk90fHYAU7Eg25an9dh1utweDzV6SbQnhcXlYG5tOv8ACi2cFwNuRsjW/qZXE+q5HDdkc9GllixEdCkMXhMtwPDsRoOhjQTutOljNiAR2t6bI4o03aeEnzaechSyuNiwzFdkq3uR59nP1TNGn9bKYvCGk7m06dDyP6eidwDQRC4WohKptM71N0bI5QriKBsQTpGp0uCNeqTYSDY3kE6TzHl+3rt16FjCywwwT93EfQBZqtfkK0miU3wc8C8yMsN5gW6zbpoiUqtoMWB76aAyLEx840XGt728/r5qzaMdDzvAH7ovq+SbFjBR1MuduIgnKLyJy5dIsYjlztBaVOAYMRIGYgaRzIIsT9EagC34bXVcTRLQHC4m4MknTwjpYKKxPsprwN4Ks98ZiSI5aXmP5N9k1XGUxodehi4idf5SeCe34g06yQTJiSY0Fo+9k1+IaSc0jWJ+Uoe/Y2zzv8ppfXklFcjVbEhjOdtNTP6LNp4xzjykib7Qd4sPLdJ8XxbjYWGkiDFyNR0QMHVeGy4OMEWE5vFYGw3MRF58ptRlP5M6um0saKlF9m/haIlugvuZaPIanT062mLEAhrhYj76LOoYwPgjYxMXkiI+vyXMRiB8MmdDuNRYW1kIUo/IUoja7nFxwvs0eF13BwLiSHEkXlsiIIg2Ezp0srcZrsc113Ag5hLTDjld/wDG7bKPC7LBgWiFk4arEmTe8tmY/p+iYOJbABzbtnUBoMjMNCJNx0HNdOqajHaNW1fLci9Lhj2EGDkyy1oBcGE2yibPzFzTHpIWnha/xFhLnR+eZLmtgQTZ0iDAAveBcDN/EODLun3gkA5iZ8IiQZa0jMZOkzGwtS4eaVRmWQ19nAuaZbBIdAcYcCSCQSL7AXdTTWEI2Jvsy+NCuC8vp6uMuiRDQTbk3WTGmt5nzYxQcb22keUyeUTz84C+qudNnAeesCxEgx8JJA3josLF4DCOLyW+7c05nOiCHD8wMTlGuu3pn0XHoS2ZPCMkGOXkvd+zGMmm1pc4lmn9N9LDUyD6jmEjiPZShTZmNTwh1j4tCIJsNj32QuIVWU6Yp0XEmSZkCWugSwHW8iROpvaAJxkvAaqluXZ7SpimmYIkQCJBN+Y2F9eyzDi5Mgkkht5tAEAk6ETmv63MnweBxL6bwWuiLFxmctvEYvyPcDktnH8apkgMIcRmN9CS0w4ku+KYEbxcEwjxnlcjM9M4ywuT0VOq8ENm5JDst5cQYlsz8LSYt0GywuO8UNMuAMZrbiGgGA4aA6O0m3kM+nxhwaGloBuXSGg2DTmDS0ASabTIMmwE6LOxbsznQRqRoAXXAkNEgOgTbr2VSmmsBK9O92ZA2Yw583OTaxk6ybmOk2BVyAY016ansNEnkIIItJte48hcahMYepcEm9iIMGSJmTJkEjTklZLJ3NPOMYuMgVUkEwTr92FvREp4rwi0SNRulXu8U22PlEouHplxDRzG29xHWyjjkHDUOvrobexziGjkOQHqVoM4JoajxA0DdwOp2TmHw4aNpgTImY01Fuca8yUdlIv10TFVW1Jy7OTqdS5t7HhHRjOQMeSiaFELqbyznYRV1Brr6Hmly1zSiU3I+eRcKmvJSZVjg5pabgzI/dKU6JpuAmZ06jWO6ZfSEyExRIMW+n35Ja+mN0cPsPTa6nldBcgcwXibdunVZL6EGNR9wt7C1Cw/CCy5jcH+3aOhPmdEvicGHHMCCDfr2O484XFu006eTqU6qM3gyWU/v6o1OkEzSwMWAgfuZ/Uq/uDy6Sk5ZHFPIqKIkd1atUk5YBgjpa2v3snKOFBkmSdpP39hXbgwJtEo0ejLksmcHuBm0gQIFt9dZsY+5SNV9xmJgbQ0X5mRe/y7Ba1bCff6oT6QI5ffJaU8MmE+TKbifEACSWgSSACHWBAM3bNpRfxDQIc0dYie8f8AI3CpWwbgQRPoD2EHyV6OHzU5JGpBaD4pAkmBNr6ntEJmMvMSnj+xm4bFOaz3Z1Di7/dOhmIO+/K2qbIPqCPIWFu8JU0wCDYSYgxOWRe55/snqTpAt+XQTc5okyf7gbWvAuFuST5CdHGOjsAPKJIn6+aaw1AnUkkxF9dIFuw9NtAFpb984v8APp9E5TGttfuTy7KQx5BWfo5isS4GYBIADANGwZBbJk6uABnyuhUeKVQ4BoJcRlMmTlEiC2LDaSDpzlEdht4jruSBrO15GyXrUbW22MdBGkHQenVHVjiL+nF8NDdbidUtbDjDo1JafEA1pAebQXOkgQYvuEiKmYueSfAS2wBzCc2Vr8vKWk2+MWiVQ0ngaibbCRlNnAk6fENtOapXYXfEPCC2QSSbAA+LUSBFo5WC365j2yQPE8SqOBEh0kNcMjSzW4nLIIDSLflaIS1N0DQE3Ilogg3i7rZgC7ndsQLquIaQc2+ogxGvKD9P0VRQny/X5/4Kp3ZGI6eKXBWs28XaBMDVzRobkA3yg67GwmCKpQ3EQZ5mOl/S6acCBG5127g/IoIqx8tOXL5LO/IX08ABRLo8hvYeajWnTlrPUDbWI9Uw2JDgddevRcc5p2g/cqtxnDM99UF7sthPP5XXXvywAZ3ttIBOvK3omjhCD4WkZriRqCIJbOumo9U5huCF136dzpsOg6fYPGLn0gM7VWuWZdPAl+gtAv6hehwHDgxthrqTrz8gncNgA0WEAbn5mT9bd0H/AFRp8NFnv37mctEX3fv2E90zGKhyxC212vC6D1Pd0256jgANzpPLv0SJ4zWqWoUcoOlSrYRzawX+qYZwxznB9ZwqPHwjKBTZ/sZz/uN062kfuFiVuOilV9mIeH4o3OLcDya0AeQUW37o8/moseo/s3sX0DqUspVmOj7+YTVSlmAPklW2ty0TjWDmhhzC6OYVAL/qidD67FZaNJjWFxOx+ad93LSW2PYnlrzFgswU0ajXIN7FDlFSW2RtNrmIx+Iiz7ExHI9ATv01RWtDkNrQ8Q423Gg7H/CqMM5hllx/SToBydt2M9wFzrtDnmv/AMG69T/kNfgyIA8pCjqWxH3umGcXggFpE6B1iTyGxPQEo9XENcJNj+iSlVs4f+hmNrlyJDCg+aDXwYGy0GuCBjHx9jXss5jgKpPJjvw0bJLE0Tm8Bg9DlgDW/b6rTbhnuv8AF0uI7wEriKJBuDvYA3tYrClgOueGIYzhwiQI1gbhpcXQTvrF+ay6mGLBm/KTFtj2859Vu1qpgaSbwdeW/UHtISL3BwLXCzvKDBLTppfW26Ipy3BYPgVZJHy3TeFZzE/4uf1StIEOyjxwcoyzJvYhup0+abwdRpeASZuelrXP+NFPkmalho2aFMZbCNNNxtfWbaKVOHiLd/1Uwxc22vqi1sSYv/PK53KbV0GuRFwlngzzhQL779+WvObdOqSxDWgevawkfRO1HOcOn0HQbJN+EJO5Fh3jp96oEro+BiMccsy8RB+9bj9/qqU2EiwJty69PJarcIBEwOpN7E6SmBh+TXGNspA5fE6Arjvl+MTTvrj2zz78M+NP37oL8A+Te0iNyTvYeXqvQNwD3AyQ09Lnz0tPUq7eEtBv4u+naBb1lN16e198Cs9bBfjyYFLhxMZQctr26aEGJi+vkn6HA9JO1x+xmfotttHolTjQ4ltFvvHCxIPgaf76ug7CT0TiohHsRlqLbDlPAsbc9yT8ySfmSl/x+e1BvvP7zIpNP+4Dxno31TTeDl96zs3/AObbUgeoN6n/ACt0C0mYSLCABsAPkNlJWY6MqtdsxDwcvvXeau4bGWkP/GLO7klaDKMWAgDQRYdgnPw5XHUSgOTYbgXFP7hVc5GdTKGaZWC8gZUVyw/YUUJk8jwL25y+GsJH9Q+sLfw3FKdYksMieRH1XFF1E+DmYWRkI9J0iCoossrBcDL1B+SK0T26riiprwWmWa8t1T+GfIkG3SdPNRRZTLYRzA4Q64NiDoe+soX4GJykjsfCP+LpH/rCiitpS4ksmdzj0wjKNRomQ4dSWn1AM+gVqmJgeJhb1sR8jPyXVErdoqUuEHr1Fn2MYbENc0ERBkTBF+0K4os3Hy++S4ouNKKTaHsspWwlMlBqcFY8dlFFjsJvkl2L4jgokHK03uYjbWPP5INX2bi4iNeoO/fzUUWXHwFjbJYLU8GQI1nmTaOSpXdTpuALoceQOmlrRsuKIumrVksSB3WySyixw1icvK7iI/8AVs3tz8wgHhs/FfmJLW/K58yQoou9HSVVrclyc2V9j8hmMawZQA0cmtAE+Wq64T1++q4oiZB4KZDyhJ4fEOrOc2g0PyWe5zsjGnkbF7j2bHVcUVSeEEgk+R1vs0Xf95/vP7BLKXYtmX/8iey0GcLgACABoAIHkBoool5c9hEy34KFQ4XsoohsmWDOG7KjqBUUVFpsGaaG4KKLRecg1FFFCz//2Q=="/>
          <p:cNvSpPr>
            <a:spLocks noChangeAspect="1" noChangeArrowheads="1"/>
          </p:cNvSpPr>
          <p:nvPr/>
        </p:nvSpPr>
        <p:spPr bwMode="auto">
          <a:xfrm>
            <a:off x="0" y="-8397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4102" name="AutoShape 6" descr="data:image/jpeg;base64,/9j/4AAQSkZJRgABAQAAAQABAAD/2wCEAAkGBhQSERUUEhQWFRQVFxUVGBUYGBgUGBgVFRQVFRUVFxQXHCYeFxkjGRQUHy8gIycpLCwsFR4xNTAqNSYrLCkBCQoKDgwOGg8PGi8kHyQsKSwsKiksKSksLCwsKSwpLCksKSksLCwpLCwpLCwpKSksLCkpKiwpKSksLCksKSwpKf/AABEIAMMBAwMBIgACEQEDEQH/xAAbAAABBQEBAAAAAAAAAAAAAAADAAIEBQYBB//EAD8QAAEDAgQEBAMHAwIEBwAAAAEAAhEDIQQSMUEFUWFxBhMigTKRoRQjQrHB0fBScuFighUzkvEHFiRTorLC/8QAGgEAAwEBAQEAAAAAAAAAAAAAAAIDAQQFBv/EACoRAAICAgIBAwMDBQAAAAAAAAABAhEDIRIxBBMiQTJRcQVhkRQjQoGh/9oADAMBAAIRAxEAPwDzLKmlqOWJoanAAWrgajFqblQByEoXYXcqAOJQnNauwsAbC6AuroCLATRe+iSS6AlA5CcGrkJwQAsqWRdC6SgBmVcDU9JADC1cyomVcLUANylLKiJSgAeXouFqIkU1gAcmQjlibkWgCyroaiZEiEABLUoT3BNIQAIsXCEQtSLEABhdT8iSAJwXSE7LdNLUADemkJ7k2VjYDQlK6QllQAilKWVdDVlgKEl2FxYB0LoUzB8FrVQSym4gbxA9idVc8B8HOxDA/PlBOWAC58gwQQdErkkak2Z4NXQxbbhPgZgdWZXD81N+Vt4a5puD36J2N4XQw1Wrlo+f92xzGhriG1JgtnSIukeVFY4ZS0jDli4KfRbbCYg+io/DsZkzBzQHeoESLZTcKz4VxihVOVkNqZg9rHANmDcDY2JWPL9kUfizXaPOBSPJcDV63WotpvOYD1gwI256aBBLKLqnmBzCWxmpgXtrM2Wer+xFwr5PLAEsq9K4jwyjUy5aTI1cQ0doMaqN4g8NYYNBZTyk7gkfRHrr5D038HnhC4FseIeBmNotqNqEE7EZgqkeD8QaZqNbnAmQ3W2pg6+yeOSMvkxwaKQpqM+hGsj2XCwcyqCMEuIhATCEyYDCE0pxcmlaA2AlKULpQA2VwhOyrkIAbCSckgCaQmkIsJjwlsALk0hOK4sAakkEggBwauhuwRX4ctALgQHRAOpB3jl1WnwPDKFWlYimGGS8mCT159kkp8R4wspX+HqoZmI9hBIH9RWq8P8Ahem6n94wAvHxkyRzg6BN4TVImkQXU7ltTKRMO0V9w/FsL/LbJc4aWyyCZgHQx+S55SbZ0RxpBOB8PewBhfmY0ENEdberdU+M4/Tw1R48xrCXGQBJO0wFo+M4Z1Ki+o2cwYQBqcxIiANLLxQUyanqOrrk9TclJLFy+aOzBj5tnrvCB9oY6qH5mQ643eOg3RKGHLxYOI0nT2usX4Gxj6davhw8EPBAcCcuZpIa4dwvTW4w+WGOY3MAAY9Wmq5cmKKdWUlcHVFXiuFvLCMuoO4+gULhvhzD08mIa0AgAFpvDh6S4A7qZja1SSRNuQsqHFio47j3/REPZ0MlKWrLPjHEM5ORrnkABpMEHn2jlui4DB0ibkSdnAtPeTYqjpvc0XsZU2nxtwIaSYtM8pWeo72LLCnGkWb+Etpu9GdtwbHMP8BFq0Wu+ItIMgDTX8lNwnFGDK0+oucAABJNifyBUqvi6YnM1rNxIsRzmIBXQlrs5Wq9qRnsXRzMDPhgwJvfRDruIw3lg3m8fW6WL8d4QO8qCZ+JzWSP52Uvh/E8NUtScJhziJvAjY+yZxNeNrbRV4SjTZhnF7Wvlws4TYKgoeFW1WPeHZAPhA0zE2bB0C3TuGNLCfiFyQdIOgEd1TYnFChQLA2XXyuOg2MjcwhSlHoi4IwGO4VUpveyM2QkEs9QtqbbKFC9CwLBRoOqH4nWHON1Qnw+Kwe8ejlGknaNl0QzfDISx/YzBamkI2JwrmOIO1rafNALV0p2SEuQkuwtA5C5lunhLKgBeWUkvMSQBLlNcnLkJAGFiGWoxTCEADyLmIYQAQJnfaf6e6PVoNNMgPLXkxP4fd2xVjwjhbxSc+rDSzezsw2HJ3dTlIdRsPgj5Tw6sMxIFiQSIENkcotZXzqRZTNcU6bQ4AeqTpoWsOlys1U4i3NnNPM8xBmQAIgFmub91ZFtZ7S58tpMDXEmZMEDJlNw+9hyCmq7ZLlOUuMQ9LxFWj4pEyAQLESARHdaThNTPTD2Ny1CAXOGpPMA6LIcBwxrvcCQIuSZE30Wv+2ig0AS6BcxFui5Mkk3R24cGXFKp/wTW8dLQfN7bSstxXg1DEOL8xpkwIIEQNNFX8V4x5jydOQUPCYgmZPtrPvzU5Tk1o9XFBQdoueEcMo4epLXOqO2JsFqMFxAnW91leGnM4AnVaXA4UDeeqkm27YZFfZpKTGuEqDieHCZsj4J+yI+rLZAO6bkjnpp6M/i+HsdqLzr8p2UbHgNlrBla4DsYvc67aKdj6TgVXipNnCxlZzLJNbJ+AoOZTbUa4EDSLELni/iDhg3ECQQAffY9FCfjnUGkzmpmwBPwk6EddfmrDhVfzGQ+Cxw01naOh6Jlkrozik+TPIKT4fmPq0PQwdO0LceGGPq4r7TTptpsLXEj1BjMwy5GFxl1mg8rp3HPDFJ1QmmQwC8AWWpptLaO0CmCBYXDQbd10rLa0Uz5YySpFrUxjWsysIJe0ANiwDYm2yg8Y4Yw0jn1cIB6nSB3hQftd2uaYIbLh8jljuiU21Kj82UwHZrys9RpVRwcLd2UNfBuqUWlrpc0lr6Rs8QSC4cxF0DieKDabaTNheNSTutDxPDfEdTqywkE6gnWFnTgH0j5tVsDbkZkj2TVROSS2gVbBMpUTngl4vPLYc5WVxHDHhpeGnJPcjv+60bGHEVJcYYDJJSx3FHZ/LoWkFhMT6XCHe5G6eE+JGUFIyCRN7CArHiXC/KDSDraORH6KvhdqaatEGqdCBSKULoTGDMqSJl6JIAPmXC5MlJIA9OY5o1uXaCYtzTaNOTHueykYiXn1sFQABrSPQ4AaD0pJOjUBwPChTqZs+UGQQ4S0z1FvmtPwnCt8zKxpdTc31EGBa+a5hreqquFeXTd6m1L3IcJHeeitsfxg+U8mkWsqNGQw4S1lg5x2AH4d1zSds7cGP1JKIatxx1Np8qlTp0pyio6CSQdRrPfZVfHcQKTWw5/n1D5j/XYTMTbW6seDYeKPmYhmbJHlNIs4kWzkai+i02C4FRYHVAwHMM5n1AENk5WnbWyevg9H1cWCdRXX2+TOf+HHCjUqVHukMDRc6lxM2WrxmGac8/AB05InBKQewuAAP4mkRlI0gbWuFziOHcGxFzmM7Ej8M7W5qOWDohPN6uXkzzPita5A000ugYC5hW3EcOXP8AiZmky0Pbm+SgswLg+CP3UWuK2dKlZouC4T1jtp+y0WEYRuqLggkgbga9lpvPFJgLtdmjVxjQdFyOZsqZNwxDQXuIaBqTsq7F+Mmi1Og945nKwHsDf5qHUqPrGX2bswaDqeZ6qQ7Bclz+rvRnpr5KjFeMdfMwtUf2ua+3ayG3xVhCAXOfS/vYQP8AqEhSMZhiJsoVfAsIEtExe1k6nF/Ug4r4YfFVKOJAFOqx7PxQ4T8tdiiHF+W2B6eXbb6LKcU8L0yCWtyu1tZU9bH4iiMpdnb1uediumEIzXsf+mSlyit9G0wzi9xJmJOv7K1dxpoY2m71ZbGL6afRY7hPGjVbDZGx6KXXdR81jW53CQHkmNxMHZaoNWY5KVGp4FQDmPqMzZS70hwEW1ibkKq8c4uvRqUn03PaMkEhxu6Zg+y0NWgaDQ6kfQRAbyCjcW4m2pSaKlPO0n1XgenTsVZSrTFx5o4Zc5q0H4PxanWAJdILQQ69naOBMRrKZ4p4SW0S5sva0EvAcBDdc2U2mfzVAPMrV5a4sZYNY2zWsG1tSp+N4bVc1zftjQSPgcAJadMzjp7SuvkpISLwzkmpKjLjHEtFNgInnufbXVSc7cO3nUcPknVuG1aLJJa8kEy0h0chIUajRDPvK2uoaf1UvwSzRjGTUHaANwTqn3lX4dgf2VRiQ0PdkMtBP8lW2IdUxJgHLTGp0EKJXFNjcjRqYzdeirjlT2ck1aICQTiy66GLssicST8i6tAHC6Ak1dSAGpUSWuIMG0dQLkImAFaJDJTH4Z5aCw/hu2RuTsVIwnnNENBG14/dc85WysUTv+JPAHmUxksCJgmdphanw/xkYhjhUYwNYBsYPIXKxGN8wgCo4AOIHa+qtcLx2lhvu2esZZLgdXkk8tAIUv3OmCtUbFmWq/INA4ZuXZS8Ww+k5zIIOU2bFxoNf8LN8H4uwtc4XqOJluhAic45i4Eqdhsa0uyEwS7eQSIgZbd79VrkNxZeYclxD2ugi0i4cI3G4WH8e+JKznmm15a0Wc1ttRImNRr9F6DRc2kyI9TRYdVVu8L4bFy6qC151IcGzGh5Hum2bjlFSuXR4+7DiJnSB+s3Ww8E8Or1Wl5I8tstGY+rPlFh/pEharGf+HOHLGspua0Agk2L3d36rQcF8P0MOxzaZJmCZIdJiJgWG3yWuPOOyuTyIf4mRwdLyqgLmkRN9QZCk02ucS5xzE/QchyC0+J4Y06adYI+qp8bw5tOSHsaR+ExB7SV5eXxZVaZWGeN7RHdjWUhL7dFXv8AFTYMAqsx9B73ElwtaNvmF1nhioWgktE3AMzHOy3FhglsSeSbegjvEIcbhMHGmgwQuO8L1IkEOHT9J1Uzh/g9znDOCWmRLSCQQdNlb0o/YX1JpFbi+IsLgYMRB/RVvFMOx/wmTyWmxfhanmIY4+n4g4GddljcfxNrHltMAgGMx3g6iNAlWGn7S2LlMs+C02UxkFLMTvJjqStTQ8NB0u8oU4+F05pMSCR8li+F+LH0XZjlcDNvhI2va4K9O4TxZlei2o3OQ4aiAbWIvyiPZW4Utks0JR38AqeFysLS4ujUwBdVreFeZmGm4nmf4FdY3Dj0OF81jJmI5oAqhszbtrbQqfFOVMlXKLMzjeEvoNY71XLsxbYAhwIHSQqzF1ZJdeHCBJk62+i9TfTY+mM8EObvN5HL3WO41wGlTh3qy3sDt0kWKrKLj+DzJ+I5OoFVwHAPe4VDakCQ488oNu0woPG8E0VSXuHlts0Af7jJ3MuWl4FUp02+Xmlpe4sLiB6HtBg7WI+qp/F+BYHNc/4QCQAdec9Fsao7IYXjhxKCrjX1B5dFlvkPdAdgmU7vOd/LYIjuIucMtBkN5gQgvwOUTVdJOw1TdCgMUZOYCJ26jVBKlVGyz4QADbnfn8lGH8uu2DtHPLsakiQElQwHK61cAXUhjDOpPHqa8AZQCNDZukp9F9TZ2vVRsSXhrXD4Ygg822+oXadWW5gYAm37LlknZ1Je3SO4+QIMun6dkuGcKfVzFglrIkzEfNAFaXidCDc/QLQUOJspYQU2/wDMfOcRESdZ7Jei8LS0c4dTOR1UuADYaRuZ5c4V5S40DlYIcG6OdadBIEaLJVaRe1pB+EZdtByCJgbEEuIdPKdN/f8ARSbOjja2bPhnGJkuILpcInraytqPER+JsnkOXyWVwPEGggPEdSAbaW31WjwfGLaCfYdo/dapSJuCLXD8RpA3a652aDYdf5oi1a+HOU58gvM23ug4PjDCBOUEi9/0+aI51JxBa0HKOW89dVRylRHjvoFiGULXzAjUGQohp0CT+LoRr2WkZStYDtE/RQ+I4tlNhmzjoND3A2UZP7m8lFbZAbRMWpEt5Rqi1cGA0ZWEAwcl+9ra9FQ1+KOc+czhuBJMFarg2PFVgvfUi0g9OhSxqTpEYeSpukQagc0HJL22MHVs6gjZDwfEQ03e5pk20HRE8VcQdh2Z2AZjYOIvzM87c1l//Nb3T5tJriT8TZY4WG1wdUkozXX8Hs4PFnmhzS0bbD0WH1WBdEnawXmT/Crav2isXGnSD6mQQCbOMzyGkd1qOCeJaZe2naeRmAf3Vpj+DUKtNwP3eZ2YhrizM5uhMb/sF0wlaOfjPx5VLVnj2Gc34HNu57fWZlo0LYmIuD/tC9c8KeHqmEZkNTzGu9QBtkJvAF7GZVKPB2Ha7Uuib36X5brWYLHMEgkzlGo/pAA91jlY/k5lkVR6JeLALdI6bTEaqixzSBIEke+6ta2Oa4ENl35A8u6oK2MdnLWCb/QXKjOUa2c2NOy/e9wa0fC5jAZN+UwdtIVVj3Oc05nCD2mDbTRT62IGTMSS2JA6arH8Q4sXGZDQbATPS/JWjOqs3h9irx8sIMNIlwkG99j0G1lWYnENFQ2zsnQ7tib9Z5KVjcS2DLnW0kb66+/0VM0EODgLzYX/ACRe7HcfaTvttWralTyt5gR+aY7BZPjeJOzbn5ojq+IqWIyjl8IQatDLq+/JozH5pkzgY0NAa6ByN9bH/Kjm+ymMpFrHEgicoE95P0CC5q68X0kJPYHL3SRMvT6pKolgFxyQXUhrG1jNIiT6DmjmDb5gwfdBwdZsxeT0t/hS6FYNcc3wua5ruYBGo9wFCxeEdRqFrjBs4HTM1wBa4DkQQVGcflHVilemdxjXxpG/O4VphalN1N5dE5GFh1OZrhmHSRPyVRVqyLGUTg1b1OYXRmFjEiQdL8woyTqzqiknSJeGqTyP5IrwOYn9R0UVgLTB56rn2iTpHVTq2XRZ4ZjjA0E2B5l0m/dWNLGTMkGAGjWYgae4VBTxJ0JtPM/wKfhqUuASSddjcbLJuOdIaN/f+Fafw9iHyGuOh+gHp+qykeoloiDEK7weLFp5advyU1k2E4e2jV8Y4i6k2QbkiCRtN/kFSYPCnEF7qlQ6NIIvJM+kzpEadVB4pncc05mxDZMxOoKZgeJOpDL5YdcuLmuhxPPSOipzUjxckf7lT6JlXhFRpIa3OCLEd+SthSGFLYu4gFw1i0WhSqGMIDcrZIpte8B0lk/h6kqE2k7EPc82HP8A/KxpR+nsT04x+gH4zqh+FaQQ71j5i8/JefuquNgco1tBv+63ni+k2lhABDpeDcZhPODyWK4RhmVarWVCQ15jMADDu2l9PdWZ9p+lz4eNykgeHqlrg5jvW0yI2M8+Xden4Ci3FUW1S0BziCSJ1ESOULz3j3Czh6mQva78QDRliTYOjmG/VanwjxJwoNazWXen4rzPssdfJL9RSyYo5Il/jcI0wHEtJiLjXaVGq8KdTLHGpm9QnRvp6kImFcHucKslwI6QOip+J4/y6rqZkhp35ESFz5FWzyMfudIsDScwHLJHq66mdd1X4V4pF9Vx9WjZ16mPogOxxLcwcdBYXgzHyVVjQ9ziSXE9dhzC5pO9l4467JzuOEvbTj0vdl1IIJEgRyJH1ROM8H8yn9yxjXyCRpIjQGYHus1iHHM0gkOaQ4GZMtMzdafC8dpOgOcGOsL/AAm2x/ddWOmqYmWLi7RkMews1lhFiDMi2pB7lQMOCXy2ZFxbUjmNlvvEfDGVaDnGA9rS5tSeQkAncFee8Ow9UuL2zliC6Rc7x0GnsnpJGKfJE6pSruEvOXu4N+mqhulps6T0BP1Tq9A7uEdTf/CHSpHMGtbJcYm51Vo7POloliq7yxmkklxv2AH6obmqTXZcx8IsByaLD9/dDyruiqVHI3ZHyLqN5a6mMK9oTiFwBOCQYY5i5U++DW281gytBtnbJIYD/UCbTqEbIouKoxcbQsq9MaMnF2iJ5rz6SIi0RGm3RMr4F2ukfRWNbFGr6mZfMPxU/hJP9bJsSeWsyo1LPUsbDSP0JXM04d9Hp43HIr22GwhFWiYIFWnEtJ+Nukt5kHUKKDyKl4rghptD2nKRcHqg0XNqtMkNrC8aNeNyOR6KcWmrj0O7i6kKmOatqFcAdVUGk5vxAj8vmpNGuLSknGy8ZaLfDYo373Wn4YR5IeyAfU1xJEyDHtYj6rHCsI2jojsxJ2MCx91BLiwkuRpMTxQh2QOzR7i+4Vn9up1xkY2MrRHO9vksM7GjcRG/VO/4hBEEW1harYssKkbunQd5QDYyyScttf6la4HCmmWAuGoJj9DusJwnxCWw1ziKbtYAJaDsJ2/dSq3iF7SAHOLQ4AAG+UHaEy0zl/p6lZpvFrTiMMcgkhwIAGt4WOb4YxMhwbEQReDIg6FaHAcXIEl0xHpJuZO3ZTK/HMwvr1GhnmqOa+T0fH8rLhhwirRh8fQrmoXVmuzEklx0V/4YwjiyWEgA6gibtGaEPiPGXh0bXk7CLRI91H4dxCs+SMrdYkhgOmk6mPZYuT3RTP5LyQ4ukaQ4XI3MCRl1zSDA1mCo78UKjT6Q58SCTqOyiOFRzA9+fJJsAAwiSHfebiSLqxdgqLqchwzf0h0FrspEFs6TF+q2r6/6cC1tkHC4EZSXSwC5v6ekNAza+yA3if3WQgElwcHRfeQTyhHr43KDkI9TS2NLQbKo88ZJfaB2tNlCUV0iqd7ZC4hjWlzcmUSOcnleNNFXuxGcQACYBg7EWI7KTi8TmNogjUawq3E4w0xNiXWA5kWv0TQXwkPKTSDeQX03BrgHRzubgQB7/RR6VE0oa8nsHWQG8PcJe5zT0FjPfZOpnLcEdi6YnrCpVaJILX9RvA7HkpvDcMGMFSDmdIBJJhuhcBsSZHYdVzAYPPL3j0jQA/E7+meW5U55k7dgIgCwA6Lrwwf1M87yJpPigTXc1wuC64fzRDLf5K6jiHeYEkzL0XEAVwMpwTWpwSDBAUyqnJrkAVeIZ/3H6clOocZkWyNqb5rNd/qDvwnnzK7Uw8qvxOEhLKKmqY+PJLG7ROrV61QxUEcmjfk7MNQlieDjKJMO2/7qNw7ixo+l12DTmwnlNiOikHPWf929r7TlEtfHPK7UdiVyyxyjL26R6WPyMco1LsNwbjOQ+XiG+ZSuC4Xc22ttVyng6dRx8l8/6TrH9purChgGsZ6xB6/oqOvg5eIkHURY91FSjJto6JY5RSJ1Xh5pm4c3tz7FNbmixA1uQPzRcTxDEsphryKjG6F49Q6B2pHdSOFcVw9QxVPlE7uEtnqRoEbq3v8ABjbuiuoMqBwzQRveVNFQaQI5c0/EYUElrXB0btMg9RGyiuwT9vrYrLUjYuh1SoNRziFYU8YAANjsf5ZU7cKZvBvpCkNpE7fL+WWOJvKy7w+IYSJsAR2tsRurPAUc7yA4QBmFxLgCAcvOBfsCsmKRA3nqpDakxnLhzMTtohLewlro9GZh8NUDmsBIbIzkRNpIDeUo/HKNNzG5wcrmgMeT8EwYIbFxAHYLzKhxZ9F/oqPDd7kT7JtXjDn9TMzck7SS7ouhZdVRz+k27s2PEMa9tJtGi4Gg38MxJIM6Xy3mBZZvCUn0z8bTqIA2Jm5UH7W4kyfYb7KNVxOWwUG2y6ikXOMx15FxtKgnHl/pnoBE+wCHQpktJe4MHUwT2bqVX4eo4vAbIE3O56D/AAiMTf2JNbEimcgiRtOh1uorwHuJe8yIgAWHSEX7oOtObU2vPZGdhm1XAAjObCRBnkY1TJpdGfkaaTdW5ZPIn/6kxKmcK4TmAdVJFK8QBmcdwOQ5lSsD4eYz/nOLiPwNIDQf9T9fZvzVo9gMXiLAAWA2AH81XTjwu7ZxZvISXGBGfoA0BrR8LRsN+5O5QHKW4WUd7V1nn232AK4AjeX/ACVwgjkgAKSdPRJAFOCngoSe1IASE4NXAuygDqFVpSjAJAIAqq2DUM0S1wc0kEXBFoI0IK0Jp9FGrYRaAE+InERVaf72QHe7XAtKm8A8t7ifMJLb5XNh8bREg+3yVXWwnRRXYODIkcuY7FQlgjJNLR04/JnF92XnFK7nkyIAmxTuHcOa6m5x0AnZVP8AxOuBGfMOT2tf9XCVKo+IQaZpVW5AfxUwPrTn8iOyhLxpqNRZ2x8yEnc0QqjAH+i39pIV5h8fiGsI9FRhGjxcdQ5sFVIp05kVmQP6g9p+WVXmMq/+nHlHPzcz1ADedwlyRlpVZTHPHK9lZQ4vB9VMf7T+6tqPFsP5bi4VA/YZcwPuDZZ2gPVdXvFKYbSpgAS8Se02U8iSaVDwV2wbOK0yZJIH9p/IBTquJoZMzKwn+ksfPeYhUmEAB6Srfi2Ea2nTgWf6gY+kpZtKSWx441RCdXpG5LvZp/VPxdfDhoyeaXHXM0AfOUzDUm7gFG4uwNLSAMrhIOsfwo5K6NUaXZBo1pNmkkRZxifYX+SPXoVKjyMrWkgelgiPcmVJwuHccrmsLnTLYuQR/V07wpWKwZdUzMqMYTBc2XOh34hLQR9U6UpPSJynCK2yNgeFtDagBa6pl9Im5O8Hn0VY/El3pykuFoGvtF1es4ZTDs7nGo/oCxnc7u+isG1HDQ5ewDR/8YV4+PJ7kcuTy4r6SowvAy4B2IkHZotUI/1HRo73VpRptYIp02tOmaSXRp8Tv0TxTTwxdUccYnFPPOb70BLNylKe5MaxORGZeqCQZRn2TJO1loDciG5vZEJPNDcgBsdEkkkAUeZEagMKfmSAHBT2oLSiNQARqeAhtRAgB4SLZXAU9pQAN2GBQX4JTgERrOaAophgb6JtTBjp32V7kB1QqmGBQaUDsCCmU8GWOzMc5p5gwfmFffY012CQYV/n1/8A3n/O/wA9U+ljK+lQtqjlUEn/AKx6h81YMwa79kjaFnFDKUl0yMTuKNIHqajo6wXQijG1nQH+W5rbBpp5QO2QghS6eFPJOGFPJZwj9hvUn92DA5U6YP8AaXfIPcQnU6tWZNWoekwB2aLBS2YVPbhE6il0jHKT7YFz3OEOcSOpKdTw45KWKIXQxaLsGykiil7pyQPVaBws6ITqXdFypmXqgwZ5J6pnT9UQsHRMhADDT6EoZp85UnIh1KfQoAjOA6oJid1JczugmmEADkJInlhJAGbYnBcSSDhmojUkkCseERqSSwwcE5qSS0cOxPlJJAD4XEkkAOaUVoSSQB0FPASSQAUBLMkkgB7UQJJJwHFNSSQAkoSSQA5rAhxdJJADXGyFKSSAOhcLV1JBjB1Ao7nJJLUKczJJJIA//9k="/>
          <p:cNvSpPr>
            <a:spLocks noChangeAspect="1" noChangeArrowheads="1"/>
          </p:cNvSpPr>
          <p:nvPr/>
        </p:nvSpPr>
        <p:spPr bwMode="auto">
          <a:xfrm>
            <a:off x="0" y="-900113"/>
            <a:ext cx="2466975" cy="1857376"/>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4104" name="AutoShape 8" descr="data:image/jpeg;base64,/9j/4AAQSkZJRgABAQAAAQABAAD/2wCEAAkGBhQSERUUEhQWFRQVFxUVGBUYGBgUGBgVFRQVFRUVFxQXHCYeFxkjGRQUHy8gIycpLCwsFR4xNTAqNSYrLCkBCQoKDgwOGg8PGi8kHyQsKSwsKiksKSksLCwsKSwpLCksKSksLCwpLCwpLCwpKSksLCkpKiwpKSksLCksKSwpKf/AABEIAMMBAwMBIgACEQEDEQH/xAAbAAABBQEBAAAAAAAAAAAAAAADAAIEBQYBB//EAD8QAAEDAgQEBAMHAwIEBwAAAAEAAhEDIQQSMUEFUWFxBhMigTKRoRQjQrHB0fBScuFighUzkvEHFiRTorLC/8QAGgEAAwEBAQEAAAAAAAAAAAAAAAIDAQQFBv/EACoRAAICAgIBAwMDBQAAAAAAAAABAhEDIRIxBBMiQTJRcQVhkRQjQoGh/9oADAMBAAIRAxEAPwDzLKmlqOWJoanAAWrgajFqblQByEoXYXcqAOJQnNauwsAbC6AuroCLATRe+iSS6AlA5CcGrkJwQAsqWRdC6SgBmVcDU9JADC1cyomVcLUANylLKiJSgAeXouFqIkU1gAcmQjlibkWgCyroaiZEiEABLUoT3BNIQAIsXCEQtSLEABhdT8iSAJwXSE7LdNLUADemkJ7k2VjYDQlK6QllQAilKWVdDVlgKEl2FxYB0LoUzB8FrVQSym4gbxA9idVc8B8HOxDA/PlBOWAC58gwQQdErkkak2Z4NXQxbbhPgZgdWZXD81N+Vt4a5puD36J2N4XQw1Wrlo+f92xzGhriG1JgtnSIukeVFY4ZS0jDli4KfRbbCYg+io/DsZkzBzQHeoESLZTcKz4VxihVOVkNqZg9rHANmDcDY2JWPL9kUfizXaPOBSPJcDV63WotpvOYD1gwI256aBBLKLqnmBzCWxmpgXtrM2Wer+xFwr5PLAEsq9K4jwyjUy5aTI1cQ0doMaqN4g8NYYNBZTyk7gkfRHrr5D038HnhC4FseIeBmNotqNqEE7EZgqkeD8QaZqNbnAmQ3W2pg6+yeOSMvkxwaKQpqM+hGsj2XCwcyqCMEuIhATCEyYDCE0pxcmlaA2AlKULpQA2VwhOyrkIAbCSckgCaQmkIsJjwlsALk0hOK4sAakkEggBwauhuwRX4ctALgQHRAOpB3jl1WnwPDKFWlYimGGS8mCT159kkp8R4wspX+HqoZmI9hBIH9RWq8P8Ahem6n94wAvHxkyRzg6BN4TVImkQXU7ltTKRMO0V9w/FsL/LbJc4aWyyCZgHQx+S55SbZ0RxpBOB8PewBhfmY0ENEdberdU+M4/Tw1R48xrCXGQBJO0wFo+M4Z1Ki+o2cwYQBqcxIiANLLxQUyanqOrrk9TclJLFy+aOzBj5tnrvCB9oY6qH5mQ643eOg3RKGHLxYOI0nT2usX4Gxj6davhw8EPBAcCcuZpIa4dwvTW4w+WGOY3MAAY9Wmq5cmKKdWUlcHVFXiuFvLCMuoO4+gULhvhzD08mIa0AgAFpvDh6S4A7qZja1SSRNuQsqHFio47j3/REPZ0MlKWrLPjHEM5ORrnkABpMEHn2jlui4DB0ibkSdnAtPeTYqjpvc0XsZU2nxtwIaSYtM8pWeo72LLCnGkWb+Etpu9GdtwbHMP8BFq0Wu+ItIMgDTX8lNwnFGDK0+oucAABJNifyBUqvi6YnM1rNxIsRzmIBXQlrs5Wq9qRnsXRzMDPhgwJvfRDruIw3lg3m8fW6WL8d4QO8qCZ+JzWSP52Uvh/E8NUtScJhziJvAjY+yZxNeNrbRV4SjTZhnF7Wvlws4TYKgoeFW1WPeHZAPhA0zE2bB0C3TuGNLCfiFyQdIOgEd1TYnFChQLA2XXyuOg2MjcwhSlHoi4IwGO4VUpveyM2QkEs9QtqbbKFC9CwLBRoOqH4nWHON1Qnw+Kwe8ejlGknaNl0QzfDISx/YzBamkI2JwrmOIO1rafNALV0p2SEuQkuwtA5C5lunhLKgBeWUkvMSQBLlNcnLkJAGFiGWoxTCEADyLmIYQAQJnfaf6e6PVoNNMgPLXkxP4fd2xVjwjhbxSc+rDSzezsw2HJ3dTlIdRsPgj5Tw6sMxIFiQSIENkcotZXzqRZTNcU6bQ4AeqTpoWsOlys1U4i3NnNPM8xBmQAIgFmub91ZFtZ7S58tpMDXEmZMEDJlNw+9hyCmq7ZLlOUuMQ9LxFWj4pEyAQLESARHdaThNTPTD2Ny1CAXOGpPMA6LIcBwxrvcCQIuSZE30Wv+2ig0AS6BcxFui5Mkk3R24cGXFKp/wTW8dLQfN7bSstxXg1DEOL8xpkwIIEQNNFX8V4x5jydOQUPCYgmZPtrPvzU5Tk1o9XFBQdoueEcMo4epLXOqO2JsFqMFxAnW91leGnM4AnVaXA4UDeeqkm27YZFfZpKTGuEqDieHCZsj4J+yI+rLZAO6bkjnpp6M/i+HsdqLzr8p2UbHgNlrBla4DsYvc67aKdj6TgVXipNnCxlZzLJNbJ+AoOZTbUa4EDSLELni/iDhg3ECQQAffY9FCfjnUGkzmpmwBPwk6EddfmrDhVfzGQ+Cxw01naOh6Jlkrozik+TPIKT4fmPq0PQwdO0LceGGPq4r7TTptpsLXEj1BjMwy5GFxl1mg8rp3HPDFJ1QmmQwC8AWWpptLaO0CmCBYXDQbd10rLa0Uz5YySpFrUxjWsysIJe0ANiwDYm2yg8Y4Yw0jn1cIB6nSB3hQftd2uaYIbLh8jljuiU21Kj82UwHZrys9RpVRwcLd2UNfBuqUWlrpc0lr6Rs8QSC4cxF0DieKDabaTNheNSTutDxPDfEdTqywkE6gnWFnTgH0j5tVsDbkZkj2TVROSS2gVbBMpUTngl4vPLYc5WVxHDHhpeGnJPcjv+60bGHEVJcYYDJJSx3FHZ/LoWkFhMT6XCHe5G6eE+JGUFIyCRN7CArHiXC/KDSDraORH6KvhdqaatEGqdCBSKULoTGDMqSJl6JIAPmXC5MlJIA9OY5o1uXaCYtzTaNOTHueykYiXn1sFQABrSPQ4AaD0pJOjUBwPChTqZs+UGQQ4S0z1FvmtPwnCt8zKxpdTc31EGBa+a5hreqquFeXTd6m1L3IcJHeeitsfxg+U8mkWsqNGQw4S1lg5x2AH4d1zSds7cGP1JKIatxx1Np8qlTp0pyio6CSQdRrPfZVfHcQKTWw5/n1D5j/XYTMTbW6seDYeKPmYhmbJHlNIs4kWzkai+i02C4FRYHVAwHMM5n1AENk5WnbWyevg9H1cWCdRXX2+TOf+HHCjUqVHukMDRc6lxM2WrxmGac8/AB05InBKQewuAAP4mkRlI0gbWuFziOHcGxFzmM7Ej8M7W5qOWDohPN6uXkzzPita5A000ugYC5hW3EcOXP8AiZmky0Pbm+SgswLg+CP3UWuK2dKlZouC4T1jtp+y0WEYRuqLggkgbga9lpvPFJgLtdmjVxjQdFyOZsqZNwxDQXuIaBqTsq7F+Mmi1Og945nKwHsDf5qHUqPrGX2bswaDqeZ6qQ7Bclz+rvRnpr5KjFeMdfMwtUf2ua+3ayG3xVhCAXOfS/vYQP8AqEhSMZhiJsoVfAsIEtExe1k6nF/Ug4r4YfFVKOJAFOqx7PxQ4T8tdiiHF+W2B6eXbb6LKcU8L0yCWtyu1tZU9bH4iiMpdnb1uediumEIzXsf+mSlyit9G0wzi9xJmJOv7K1dxpoY2m71ZbGL6afRY7hPGjVbDZGx6KXXdR81jW53CQHkmNxMHZaoNWY5KVGp4FQDmPqMzZS70hwEW1ibkKq8c4uvRqUn03PaMkEhxu6Zg+y0NWgaDQ6kfQRAbyCjcW4m2pSaKlPO0n1XgenTsVZSrTFx5o4Zc5q0H4PxanWAJdILQQ69naOBMRrKZ4p4SW0S5sva0EvAcBDdc2U2mfzVAPMrV5a4sZYNY2zWsG1tSp+N4bVc1zftjQSPgcAJadMzjp7SuvkpISLwzkmpKjLjHEtFNgInnufbXVSc7cO3nUcPknVuG1aLJJa8kEy0h0chIUajRDPvK2uoaf1UvwSzRjGTUHaANwTqn3lX4dgf2VRiQ0PdkMtBP8lW2IdUxJgHLTGp0EKJXFNjcjRqYzdeirjlT2ck1aICQTiy66GLssicST8i6tAHC6Ak1dSAGpUSWuIMG0dQLkImAFaJDJTH4Z5aCw/hu2RuTsVIwnnNENBG14/dc85WysUTv+JPAHmUxksCJgmdphanw/xkYhjhUYwNYBsYPIXKxGN8wgCo4AOIHa+qtcLx2lhvu2esZZLgdXkk8tAIUv3OmCtUbFmWq/INA4ZuXZS8Ww+k5zIIOU2bFxoNf8LN8H4uwtc4XqOJluhAic45i4Eqdhsa0uyEwS7eQSIgZbd79VrkNxZeYclxD2ugi0i4cI3G4WH8e+JKznmm15a0Wc1ttRImNRr9F6DRc2kyI9TRYdVVu8L4bFy6qC151IcGzGh5Hum2bjlFSuXR4+7DiJnSB+s3Ww8E8Or1Wl5I8tstGY+rPlFh/pEharGf+HOHLGspua0Agk2L3d36rQcF8P0MOxzaZJmCZIdJiJgWG3yWuPOOyuTyIf4mRwdLyqgLmkRN9QZCk02ucS5xzE/QchyC0+J4Y06adYI+qp8bw5tOSHsaR+ExB7SV5eXxZVaZWGeN7RHdjWUhL7dFXv8AFTYMAqsx9B73ElwtaNvmF1nhioWgktE3AMzHOy3FhglsSeSbegjvEIcbhMHGmgwQuO8L1IkEOHT9J1Uzh/g9znDOCWmRLSCQQdNlb0o/YX1JpFbi+IsLgYMRB/RVvFMOx/wmTyWmxfhanmIY4+n4g4GddljcfxNrHltMAgGMx3g6iNAlWGn7S2LlMs+C02UxkFLMTvJjqStTQ8NB0u8oU4+F05pMSCR8li+F+LH0XZjlcDNvhI2va4K9O4TxZlei2o3OQ4aiAbWIvyiPZW4Utks0JR38AqeFysLS4ujUwBdVreFeZmGm4nmf4FdY3Dj0OF81jJmI5oAqhszbtrbQqfFOVMlXKLMzjeEvoNY71XLsxbYAhwIHSQqzF1ZJdeHCBJk62+i9TfTY+mM8EObvN5HL3WO41wGlTh3qy3sDt0kWKrKLj+DzJ+I5OoFVwHAPe4VDakCQ488oNu0woPG8E0VSXuHlts0Af7jJ3MuWl4FUp02+Xmlpe4sLiB6HtBg7WI+qp/F+BYHNc/4QCQAdec9Fsao7IYXjhxKCrjX1B5dFlvkPdAdgmU7vOd/LYIjuIucMtBkN5gQgvwOUTVdJOw1TdCgMUZOYCJ26jVBKlVGyz4QADbnfn8lGH8uu2DtHPLsakiQElQwHK61cAXUhjDOpPHqa8AZQCNDZukp9F9TZ2vVRsSXhrXD4Ygg822+oXadWW5gYAm37LlknZ1Je3SO4+QIMun6dkuGcKfVzFglrIkzEfNAFaXidCDc/QLQUOJspYQU2/wDMfOcRESdZ7Jei8LS0c4dTOR1UuADYaRuZ5c4V5S40DlYIcG6OdadBIEaLJVaRe1pB+EZdtByCJgbEEuIdPKdN/f8ARSbOjja2bPhnGJkuILpcInraytqPER+JsnkOXyWVwPEGggPEdSAbaW31WjwfGLaCfYdo/dapSJuCLXD8RpA3a652aDYdf5oi1a+HOU58gvM23ug4PjDCBOUEi9/0+aI51JxBa0HKOW89dVRylRHjvoFiGULXzAjUGQohp0CT+LoRr2WkZStYDtE/RQ+I4tlNhmzjoND3A2UZP7m8lFbZAbRMWpEt5Rqi1cGA0ZWEAwcl+9ra9FQ1+KOc+czhuBJMFarg2PFVgvfUi0g9OhSxqTpEYeSpukQagc0HJL22MHVs6gjZDwfEQ03e5pk20HRE8VcQdh2Z2AZjYOIvzM87c1l//Nb3T5tJriT8TZY4WG1wdUkozXX8Hs4PFnmhzS0bbD0WH1WBdEnawXmT/Crav2isXGnSD6mQQCbOMzyGkd1qOCeJaZe2naeRmAf3Vpj+DUKtNwP3eZ2YhrizM5uhMb/sF0wlaOfjPx5VLVnj2Gc34HNu57fWZlo0LYmIuD/tC9c8KeHqmEZkNTzGu9QBtkJvAF7GZVKPB2Ha7Uuib36X5brWYLHMEgkzlGo/pAA91jlY/k5lkVR6JeLALdI6bTEaqixzSBIEke+6ta2Oa4ENl35A8u6oK2MdnLWCb/QXKjOUa2c2NOy/e9wa0fC5jAZN+UwdtIVVj3Oc05nCD2mDbTRT62IGTMSS2JA6arH8Q4sXGZDQbATPS/JWjOqs3h9irx8sIMNIlwkG99j0G1lWYnENFQ2zsnQ7tib9Z5KVjcS2DLnW0kb66+/0VM0EODgLzYX/ACRe7HcfaTvttWralTyt5gR+aY7BZPjeJOzbn5ojq+IqWIyjl8IQatDLq+/JozH5pkzgY0NAa6ByN9bH/Kjm+ymMpFrHEgicoE95P0CC5q68X0kJPYHL3SRMvT6pKolgFxyQXUhrG1jNIiT6DmjmDb5gwfdBwdZsxeT0t/hS6FYNcc3wua5ruYBGo9wFCxeEdRqFrjBs4HTM1wBa4DkQQVGcflHVilemdxjXxpG/O4VphalN1N5dE5GFh1OZrhmHSRPyVRVqyLGUTg1b1OYXRmFjEiQdL8woyTqzqiknSJeGqTyP5IrwOYn9R0UVgLTB56rn2iTpHVTq2XRZ4ZjjA0E2B5l0m/dWNLGTMkGAGjWYgae4VBTxJ0JtPM/wKfhqUuASSddjcbLJuOdIaN/f+Fafw9iHyGuOh+gHp+qykeoloiDEK7weLFp5advyU1k2E4e2jV8Y4i6k2QbkiCRtN/kFSYPCnEF7qlQ6NIIvJM+kzpEadVB4pncc05mxDZMxOoKZgeJOpDL5YdcuLmuhxPPSOipzUjxckf7lT6JlXhFRpIa3OCLEd+SthSGFLYu4gFw1i0WhSqGMIDcrZIpte8B0lk/h6kqE2k7EPc82HP8A/KxpR+nsT04x+gH4zqh+FaQQ71j5i8/JefuquNgco1tBv+63ni+k2lhABDpeDcZhPODyWK4RhmVarWVCQ15jMADDu2l9PdWZ9p+lz4eNykgeHqlrg5jvW0yI2M8+Xden4Ci3FUW1S0BziCSJ1ESOULz3j3Czh6mQva78QDRliTYOjmG/VanwjxJwoNazWXen4rzPssdfJL9RSyYo5Il/jcI0wHEtJiLjXaVGq8KdTLHGpm9QnRvp6kImFcHucKslwI6QOip+J4/y6rqZkhp35ESFz5FWzyMfudIsDScwHLJHq66mdd1X4V4pF9Vx9WjZ16mPogOxxLcwcdBYXgzHyVVjQ9ziSXE9dhzC5pO9l4467JzuOEvbTj0vdl1IIJEgRyJH1ROM8H8yn9yxjXyCRpIjQGYHus1iHHM0gkOaQ4GZMtMzdafC8dpOgOcGOsL/AAm2x/ddWOmqYmWLi7RkMews1lhFiDMi2pB7lQMOCXy2ZFxbUjmNlvvEfDGVaDnGA9rS5tSeQkAncFee8Ow9UuL2zliC6Rc7x0GnsnpJGKfJE6pSruEvOXu4N+mqhulps6T0BP1Tq9A7uEdTf/CHSpHMGtbJcYm51Vo7POloliq7yxmkklxv2AH6obmqTXZcx8IsByaLD9/dDyruiqVHI3ZHyLqN5a6mMK9oTiFwBOCQYY5i5U++DW281gytBtnbJIYD/UCbTqEbIouKoxcbQsq9MaMnF2iJ5rz6SIi0RGm3RMr4F2ukfRWNbFGr6mZfMPxU/hJP9bJsSeWsyo1LPUsbDSP0JXM04d9Hp43HIr22GwhFWiYIFWnEtJ+Nukt5kHUKKDyKl4rghptD2nKRcHqg0XNqtMkNrC8aNeNyOR6KcWmrj0O7i6kKmOatqFcAdVUGk5vxAj8vmpNGuLSknGy8ZaLfDYo373Wn4YR5IeyAfU1xJEyDHtYj6rHCsI2jojsxJ2MCx91BLiwkuRpMTxQh2QOzR7i+4Vn9up1xkY2MrRHO9vksM7GjcRG/VO/4hBEEW1harYssKkbunQd5QDYyyScttf6la4HCmmWAuGoJj9DusJwnxCWw1ziKbtYAJaDsJ2/dSq3iF7SAHOLQ4AAG+UHaEy0zl/p6lZpvFrTiMMcgkhwIAGt4WOb4YxMhwbEQReDIg6FaHAcXIEl0xHpJuZO3ZTK/HMwvr1GhnmqOa+T0fH8rLhhwirRh8fQrmoXVmuzEklx0V/4YwjiyWEgA6gibtGaEPiPGXh0bXk7CLRI91H4dxCs+SMrdYkhgOmk6mPZYuT3RTP5LyQ4ukaQ4XI3MCRl1zSDA1mCo78UKjT6Q58SCTqOyiOFRzA9+fJJsAAwiSHfebiSLqxdgqLqchwzf0h0FrspEFs6TF+q2r6/6cC1tkHC4EZSXSwC5v6ekNAza+yA3if3WQgElwcHRfeQTyhHr43KDkI9TS2NLQbKo88ZJfaB2tNlCUV0iqd7ZC4hjWlzcmUSOcnleNNFXuxGcQACYBg7EWI7KTi8TmNogjUawq3E4w0xNiXWA5kWv0TQXwkPKTSDeQX03BrgHRzubgQB7/RR6VE0oa8nsHWQG8PcJe5zT0FjPfZOpnLcEdi6YnrCpVaJILX9RvA7HkpvDcMGMFSDmdIBJJhuhcBsSZHYdVzAYPPL3j0jQA/E7+meW5U55k7dgIgCwA6Lrwwf1M87yJpPigTXc1wuC64fzRDLf5K6jiHeYEkzL0XEAVwMpwTWpwSDBAUyqnJrkAVeIZ/3H6clOocZkWyNqb5rNd/qDvwnnzK7Uw8qvxOEhLKKmqY+PJLG7ROrV61QxUEcmjfk7MNQlieDjKJMO2/7qNw7ixo+l12DTmwnlNiOikHPWf929r7TlEtfHPK7UdiVyyxyjL26R6WPyMco1LsNwbjOQ+XiG+ZSuC4Xc22ttVyng6dRx8l8/6TrH9purChgGsZ6xB6/oqOvg5eIkHURY91FSjJto6JY5RSJ1Xh5pm4c3tz7FNbmixA1uQPzRcTxDEsphryKjG6F49Q6B2pHdSOFcVw9QxVPlE7uEtnqRoEbq3v8ABjbuiuoMqBwzQRveVNFQaQI5c0/EYUElrXB0btMg9RGyiuwT9vrYrLUjYuh1SoNRziFYU8YAANjsf5ZU7cKZvBvpCkNpE7fL+WWOJvKy7w+IYSJsAR2tsRurPAUc7yA4QBmFxLgCAcvOBfsCsmKRA3nqpDakxnLhzMTtohLewlro9GZh8NUDmsBIbIzkRNpIDeUo/HKNNzG5wcrmgMeT8EwYIbFxAHYLzKhxZ9F/oqPDd7kT7JtXjDn9TMzck7SS7ouhZdVRz+k27s2PEMa9tJtGi4Gg38MxJIM6Xy3mBZZvCUn0z8bTqIA2Jm5UH7W4kyfYb7KNVxOWwUG2y6ikXOMx15FxtKgnHl/pnoBE+wCHQpktJe4MHUwT2bqVX4eo4vAbIE3O56D/AAiMTf2JNbEimcgiRtOh1uorwHuJe8yIgAWHSEX7oOtObU2vPZGdhm1XAAjObCRBnkY1TJpdGfkaaTdW5ZPIn/6kxKmcK4TmAdVJFK8QBmcdwOQ5lSsD4eYz/nOLiPwNIDQf9T9fZvzVo9gMXiLAAWA2AH81XTjwu7ZxZvISXGBGfoA0BrR8LRsN+5O5QHKW4WUd7V1nn232AK4AjeX/ACVwgjkgAKSdPRJAFOCngoSe1IASE4NXAuygDqFVpSjAJAIAqq2DUM0S1wc0kEXBFoI0IK0Jp9FGrYRaAE+InERVaf72QHe7XAtKm8A8t7ifMJLb5XNh8bREg+3yVXWwnRRXYODIkcuY7FQlgjJNLR04/JnF92XnFK7nkyIAmxTuHcOa6m5x0AnZVP8AxOuBGfMOT2tf9XCVKo+IQaZpVW5AfxUwPrTn8iOyhLxpqNRZ2x8yEnc0QqjAH+i39pIV5h8fiGsI9FRhGjxcdQ5sFVIp05kVmQP6g9p+WVXmMq/+nHlHPzcz1ADedwlyRlpVZTHPHK9lZQ4vB9VMf7T+6tqPFsP5bi4VA/YZcwPuDZZ2gPVdXvFKYbSpgAS8Se02U8iSaVDwV2wbOK0yZJIH9p/IBTquJoZMzKwn+ksfPeYhUmEAB6Srfi2Ea2nTgWf6gY+kpZtKSWx441RCdXpG5LvZp/VPxdfDhoyeaXHXM0AfOUzDUm7gFG4uwNLSAMrhIOsfwo5K6NUaXZBo1pNmkkRZxifYX+SPXoVKjyMrWkgelgiPcmVJwuHccrmsLnTLYuQR/V07wpWKwZdUzMqMYTBc2XOh34hLQR9U6UpPSJynCK2yNgeFtDagBa6pl9Im5O8Hn0VY/El3pykuFoGvtF1es4ZTDs7nGo/oCxnc7u+isG1HDQ5ewDR/8YV4+PJ7kcuTy4r6SowvAy4B2IkHZotUI/1HRo73VpRptYIp02tOmaSXRp8Tv0TxTTwxdUccYnFPPOb70BLNylKe5MaxORGZeqCQZRn2TJO1loDciG5vZEJPNDcgBsdEkkkAUeZEagMKfmSAHBT2oLSiNQARqeAhtRAgB4SLZXAU9pQAN2GBQX4JTgERrOaAophgb6JtTBjp32V7kB1QqmGBQaUDsCCmU8GWOzMc5p5gwfmFffY012CQYV/n1/8A3n/O/wA9U+ljK+lQtqjlUEn/AKx6h81YMwa79kjaFnFDKUl0yMTuKNIHqajo6wXQijG1nQH+W5rbBpp5QO2QghS6eFPJOGFPJZwj9hvUn92DA5U6YP8AaXfIPcQnU6tWZNWoekwB2aLBS2YVPbhE6il0jHKT7YFz3OEOcSOpKdTw45KWKIXQxaLsGykiil7pyQPVaBws6ITqXdFypmXqgwZ5J6pnT9UQsHRMhADDT6EoZp85UnIh1KfQoAjOA6oJid1JczugmmEADkJInlhJAGbYnBcSSDhmojUkkCseERqSSwwcE5qSS0cOxPlJJAD4XEkkAOaUVoSSQB0FPASSQAUBLMkkgB7UQJJJwHFNSSQAkoSSQA5rAhxdJJADXGyFKSSAOhcLV1JBjB1Ao7nJJLUKczJJJIA//9k="/>
          <p:cNvSpPr>
            <a:spLocks noChangeAspect="1" noChangeArrowheads="1"/>
          </p:cNvSpPr>
          <p:nvPr/>
        </p:nvSpPr>
        <p:spPr bwMode="auto">
          <a:xfrm>
            <a:off x="0" y="-900113"/>
            <a:ext cx="2466975" cy="1857376"/>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4106" name="Picture 10" descr="https://encrypted-tbn2.gstatic.com/images?q=tbn:ANd9GcS6g2vlXVJ1M297FAcx4tKpkck9QK9g-3dksdg_Q7cMWF4Oo3cu"/>
          <p:cNvPicPr>
            <a:picLocks noChangeAspect="1" noChangeArrowheads="1"/>
          </p:cNvPicPr>
          <p:nvPr/>
        </p:nvPicPr>
        <p:blipFill>
          <a:blip r:embed="rId2" cstate="print"/>
          <a:srcRect/>
          <a:stretch>
            <a:fillRect/>
          </a:stretch>
        </p:blipFill>
        <p:spPr bwMode="auto">
          <a:xfrm>
            <a:off x="3059832" y="4509120"/>
            <a:ext cx="3029843" cy="2016224"/>
          </a:xfrm>
          <a:prstGeom prst="rect">
            <a:avLst/>
          </a:prstGeom>
          <a:noFill/>
        </p:spPr>
      </p:pic>
    </p:spTree>
  </p:cSld>
  <p:clrMapOvr>
    <a:masterClrMapping/>
  </p:clrMapOvr>
  <p:transition xmlns:p14="http://schemas.microsoft.com/office/powerpoint/2010/main">
    <p:newsflash/>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3728" y="1124744"/>
            <a:ext cx="4608512" cy="1143000"/>
          </a:xfrm>
        </p:spPr>
        <p:txBody>
          <a:bodyPr>
            <a:normAutofit fontScale="90000"/>
          </a:bodyPr>
          <a:lstStyle/>
          <a:p>
            <a:r>
              <a:rPr lang="es-ES" dirty="0">
                <a:solidFill>
                  <a:schemeClr val="bg1"/>
                </a:solidFill>
              </a:rPr>
              <a:t>MADE </a:t>
            </a:r>
            <a:r>
              <a:rPr lang="es-ES" dirty="0" smtClean="0">
                <a:solidFill>
                  <a:schemeClr val="bg1"/>
                </a:solidFill>
              </a:rPr>
              <a:t>BY:</a:t>
            </a:r>
            <a:r>
              <a:rPr lang="es-ES" dirty="0"/>
              <a:t/>
            </a:r>
            <a:br>
              <a:rPr lang="es-ES" dirty="0"/>
            </a:br>
            <a:endParaRPr lang="es-ES" i="1" dirty="0">
              <a:solidFill>
                <a:schemeClr val="bg1"/>
              </a:solidFill>
            </a:endParaRPr>
          </a:p>
        </p:txBody>
      </p:sp>
      <p:sp>
        <p:nvSpPr>
          <p:cNvPr id="3" name="2 Marcador de contenido"/>
          <p:cNvSpPr>
            <a:spLocks noGrp="1"/>
          </p:cNvSpPr>
          <p:nvPr>
            <p:ph idx="1"/>
          </p:nvPr>
        </p:nvSpPr>
        <p:spPr>
          <a:xfrm>
            <a:off x="1907704" y="3068960"/>
            <a:ext cx="5266928" cy="2088232"/>
          </a:xfrm>
          <a:scene3d>
            <a:camera prst="orthographicFront">
              <a:rot lat="0" lon="21299999" rev="0"/>
            </a:camera>
            <a:lightRig rig="threePt" dir="t"/>
          </a:scene3d>
        </p:spPr>
        <p:txBody>
          <a:bodyPr/>
          <a:lstStyle/>
          <a:p>
            <a:r>
              <a:rPr lang="es-ES" dirty="0" smtClean="0">
                <a:solidFill>
                  <a:schemeClr val="bg1"/>
                </a:solidFill>
                <a:latin typeface="MV Boli" pitchFamily="2" charset="0"/>
                <a:cs typeface="MV Boli" pitchFamily="2" charset="0"/>
              </a:rPr>
              <a:t>GUILLERMO DOYAGUE  </a:t>
            </a:r>
          </a:p>
          <a:p>
            <a:pPr>
              <a:buNone/>
            </a:pPr>
            <a:endParaRPr lang="es-ES" dirty="0">
              <a:solidFill>
                <a:schemeClr val="bg1"/>
              </a:solidFill>
              <a:latin typeface="MV Boli" pitchFamily="2" charset="0"/>
              <a:cs typeface="MV Boli" pitchFamily="2" charset="0"/>
            </a:endParaRPr>
          </a:p>
          <a:p>
            <a:r>
              <a:rPr lang="es-ES" dirty="0" smtClean="0">
                <a:solidFill>
                  <a:schemeClr val="bg1"/>
                </a:solidFill>
                <a:latin typeface="MV Boli" pitchFamily="2" charset="0"/>
                <a:cs typeface="MV Boli" pitchFamily="2" charset="0"/>
              </a:rPr>
              <a:t>JUAN GARCÍA</a:t>
            </a:r>
            <a:endParaRPr lang="es-ES" dirty="0">
              <a:solidFill>
                <a:schemeClr val="bg1"/>
              </a:solidFill>
              <a:latin typeface="MV Boli" pitchFamily="2" charset="0"/>
              <a:cs typeface="MV Boli" pitchFamily="2" charset="0"/>
            </a:endParaRPr>
          </a:p>
        </p:txBody>
      </p:sp>
    </p:spTree>
  </p:cSld>
  <p:clrMapOvr>
    <a:masterClrMapping/>
  </p:clrMapOvr>
  <p:transition xmlns:p14="http://schemas.microsoft.com/office/powerpoint/2010/main">
    <p:blinds/>
    <p:sndAc>
      <p:stSnd>
        <p:snd r:embed="rId2" name="applause.wav"/>
      </p:stSnd>
    </p:sndAc>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332656"/>
            <a:ext cx="8229600" cy="4525963"/>
          </a:xfrm>
        </p:spPr>
        <p:txBody>
          <a:bodyPr/>
          <a:lstStyle/>
          <a:p>
            <a:pPr algn="just">
              <a:buNone/>
            </a:pPr>
            <a:r>
              <a:rPr lang="es-ES" dirty="0" smtClean="0">
                <a:solidFill>
                  <a:schemeClr val="bg1"/>
                </a:solidFill>
              </a:rPr>
              <a:t>    </a:t>
            </a:r>
            <a:r>
              <a:rPr lang="en-US" dirty="0" smtClean="0">
                <a:solidFill>
                  <a:schemeClr val="bg1"/>
                </a:solidFill>
              </a:rPr>
              <a:t>Christmas </a:t>
            </a:r>
            <a:r>
              <a:rPr lang="en-US" dirty="0">
                <a:solidFill>
                  <a:schemeClr val="bg1"/>
                </a:solidFill>
              </a:rPr>
              <a:t>begins in Spain with the Sweepstakes traditional Christmas lottery on December 22.</a:t>
            </a:r>
          </a:p>
          <a:p>
            <a:pPr>
              <a:buNone/>
            </a:pPr>
            <a:endParaRPr lang="es-ES" dirty="0">
              <a:solidFill>
                <a:schemeClr val="bg1"/>
              </a:solidFill>
            </a:endParaRPr>
          </a:p>
        </p:txBody>
      </p:sp>
      <p:pic>
        <p:nvPicPr>
          <p:cNvPr id="14338" name="Picture 2" descr="https://encrypted-tbn0.gstatic.com/images?q=tbn:ANd9GcQin0Byvvfc_femfGgaLF7xKeI3pW8XQwDp5ZYLjjIH_mGVpy2n"/>
          <p:cNvPicPr>
            <a:picLocks noChangeAspect="1" noChangeArrowheads="1"/>
          </p:cNvPicPr>
          <p:nvPr/>
        </p:nvPicPr>
        <p:blipFill>
          <a:blip r:embed="rId2" cstate="print"/>
          <a:srcRect/>
          <a:stretch>
            <a:fillRect/>
          </a:stretch>
        </p:blipFill>
        <p:spPr bwMode="auto">
          <a:xfrm>
            <a:off x="539552" y="4509120"/>
            <a:ext cx="4392488" cy="2137031"/>
          </a:xfrm>
          <a:prstGeom prst="rect">
            <a:avLst/>
          </a:prstGeom>
          <a:noFill/>
        </p:spPr>
      </p:pic>
      <p:sp>
        <p:nvSpPr>
          <p:cNvPr id="14340" name="AutoShape 4" descr="data:image/jpeg;base64,/9j/4AAQSkZJRgABAQAAAQABAAD/2wCEAAkGBhQREBQUEhQWFRUUGBcYFxgXGBYYFxcaGBkXFBcXFhUXHCYeGBojHRgXHy8gIycpLCwsFR4xNTAqNSYrLCkBCQoKDgwOGg8PGiokHyQsLCwsLCwsKSksLCwpLCwpKSwsKSwsLCksLCwpLCkpLCwsLCkpLCwpLCwpLCwsLCksLP/AABEIALwBDAMBIgACEQEDEQH/xAAbAAABBQEBAAAAAAAAAAAAAAAFAgMEBgcBAP/EAEYQAAIBAgQCBwQGBgkEAwEAAAECEQADBBIhMQVBBhMiUWFxgTKRobEUQlKCwdEHI3KSsvAVJDNDU2KTwuEWc6LxNKPSF//EABoBAAIDAQEAAAAAAAAAAAAAAAIDAAEEBQb/xAAtEQACAgEEAQMDBAEFAAAAAAAAAQIRAwQSITEiE0FhFFFxMjNCgQUjobHw8f/aAAwDAQACEQMRAD8AoQFKApQFdArpAnAK6BSgK9VkPCtFs9OsGFtKbLQo26tCEOQLIE9rY6761ncV2KCUFLstOi23+lVk4vB3VVlTDghlCgR2nICCdoYUQvdOMN22VWZiyMpNtQeyQYLMzab6ePKqFNcoHiiXuZoDdMcCxYvaZy13P2rVv7SkajwBGu8eNcx/TXB3EuA2ixNvIpNtNeywUTPYAJB0qgg1w1XoxL3sTXq7XKcAciuGlVw1RBMVyKWaSahBBpJpw0kioQbcaUyRT77U0tssYAknYDc0DdEIxFSMBw65ddRbRm15An3nlV44B0TwispxFws2hKN2UnSRI3Hryq58Ut2URVw5UiPZTLlHgAN652TWJfpNEcD9yo8J4UUtXkupZBuLCvcYZkMEdkBWPOdxsKJXuEWylzKmHzsuUQ4IWROZexuCPcTrUW/grglmVieQAP8APhUUBxqLbb7kNtJG1ZnqssnY9YooiLwwooU2lustzPmRh2lgDqyCJjSdO80nCBfpNy82HXq7YLtZYgAAwvZkawx005ipmIa4swGHoYI3G9IOJYqVuKSpEf8AB8NqdHWy/kgXgXsIOHW3es2XwwNzOpK5lIdWZ2CkxpowB5QlefDjqygwqi59JKBiVmcw/VZeYAMd2tRMXgc0ul1iwHssSWiDoG94ihf0t9e22pDHtHVhs2+/jW7HOOVXFiJRcHTLDiODtcXEKmFCurh5DJFu2Vzhd9dATIoPb4BfbqsqT1/9nqva0nv0076YHELkseseW9rtNry1110psYpwQczSBA1Og7h3CnJSQvgkrwO6bRuxoH6uOeaQvpqQNfHur2B4C5a+rCLllfZ0Mk7iR4VFuY14IztBOYjMdTMyfGdZqydCUZ1v3GJYnckyTAO5rn/5HLLHgbNWk/dTXsUjE+yPNfmKv1ldKpfGsJ1dzLMjMhHkxBFW205ii374xkvsgWqnJfJVwKQMQvfSg4nXbn5c6tt/DWBgoOXKEOVypzAftcydDWnPneOqQvFi33yVWu00L4I7JBrwu1oTQkerti21xittWcjUhdYpstpRboUio127LzmK5gRkMgGDzBHuNI1GV442huKG+VMG3LZUkMCCNwdxSaT0h42v0lgVMiATmVp0300Hlypu1fB2osWRTin7gTVOh4U9Zwbv7KkxUcmrH0S4hCOoYbwdtJE8z4Gh1GV44Wg8MFOVMr9y2VJBEEbik0/x3Got8gkgwCZB1nUEeEQPSoaYgMJBkUePIpxTBnHbJodpq5egxBJgmB3DnS81E+hxYYm7uAyKAdNQCZGvn8aDPkeOG5F4ob5UB7GIDjT1FOU7xDo7ds4lnCt1VzMVJAg67LHd6VHJq8WTfGypx2ujsVwivZq8aaAIKzoNzVq4TwwYdZaOsYak/VH2R+J/CoPRzDIxJaQ09hj7I0MyO/x2+dF7mHJEh1I75g+5vCT6eNcrWZ3exGzDj/kxQvAzInz5+fdz9x7tWLUlhlzAb6GNAMxMDuXX7wHKnPoFxh2UJHPLrAjMRp4Qvvp/BcIvAybVzaPZbWe02sbbD0rAvge2SL+Iuq2UuwgwQSdMq9Yw+Qp5Ll3qwRc+wN+ZtG4fy86h45LhlmDSRcYyDvcIU8u7SnRaO2vtge5cvyq6+CWdxHEbvZlyQRP+7u8aB4vEsDDEmO/wMa/A++jqYSbasZ0CnntJQ1CxuBynUFomfHKYYeqGrS+CX8gtHAOZZBB35jf8j+6aXxDh4u2zdtiGXW6g7v8AEUfMetIvYYrMBhHM67aE+P8Adv6N30rB4l7ThgOUR4agqe/mvjBPOnQyPHLcgZR3qmBK5U3imHRWBtsCrScvNP8AKagzXahNTipIwyW10xF46VdOjCm3h4C6xmLEwACCTpzOulUjEnSr1hsEfo1o6+yG02O2lcz/ACdNRjLo2aNeTZU+lC/rrRH1ur+Dx+Ao0jiKF9J07WF8SN/BxU4bVWnleONfYHIqySKRxC8S5E6fKrhx7jiHhyW7TErktoZGs7uvplGo3mqW9h5MKTPcCedWzinDbJwdoo9wOuuV19o8+WnhTcluSbQvEltl+Cq4S5DD3e+iPW60NOFefYafI1MCN3GtGK6EMRxDFHKANBJnxq2/o8vzg8fb/wAiuI3ntKfwqnXsG7lVC6kwPXSrj0LwD4X6R10AXLRRYMyddyNqTndPkbhT3WUvibhrtxgIliY7tahriCNpBo9j+jl7MzBQRp9ZfKo2A4N1d4fSBlAytk53BOqgjQSAdzQRdq0VOLT5Hsbg7yYe1cuyBcZwAdDAClSfOT7qn9ALijF5GAIuoyifte0p89CPWn+P4PFYy4HNi7bsqpyQM8+JymNSAPDxpjoxhLJxCtauXGayQ5GQDQEaanvPxqnL3kEo8+IZ/SvgQr4a4ogPaK7Aa2z4ftfCqXgbu4nWdq0/jnEbeINjrLbRYdmymO3mEZdNoMH0qg4rhWHsXFa7cdQxJVcsyojSQaiyxUuC5YpPkSrnQelaB0KRfpHUsqkXVy+KkAspHqKody7b69GtA9XIOup934VOXpI+FxiXRadQpUhXkEhSTO2hMmjyy3JAwW2zQv0hr1Fuyu+VWM+7MB8/Ss74lhoIcbN8KufSriTcSS3dUhLAt6Ft5M59B46fdqq31W3hV1ZwxKgnw29KDG3F+Ick2uSVwPgNi7bzXb7W2nYWy4IiZkHz91Ssf0Yw6W3ZMUWZQSFNphmjlPKrH+i3B9dbvDrGQqbewmZD/l8auuO6MlrTjrmMow1Uc1I7qzSz5lPh8F7YUY3w1JQKImPeSf8A0KkplJAmFBE+Wrsf3Laj7xqNg8I2dkG6lte/KpI28QB609c4e4LKEZtWUEA6z2BH3VJ8ppbncm2O20gjwlrkqA0FmsKdjBcG++45KMtWnC9IL4sqc+htXLvspABbq7Y0HeKqmFs3Q2YI+rXGGh+snVpHmJij2R+qCC22tuzaGh2Uhn9xmam5AtMm4/jF0SC2xsrsd3XM+x7xTg6QvmUAiDduLs05UUFfrb60OxOGdrxkMQcUpmDGRdA8xEQaVh+HNFksp1u3y2h0BVIPrV8FhjAdKLpw+Y5ZNl32b2luZY9raKRxHjzsQsqF6yyhPamLqTM5uRoFhbFwWUENPVXBBU6SxIHmd6g41bmSIb6nI729O7lQ7/Zomz3sjY7FF1DM26ozCT/iG1cAk/smglyNJ1Ok68xmVvip/fohcw7NmARjIeND9btL7yKi38Mwk5DrqNDzKt+De41NyDpjWKtBrYjdW0jubQ/GoljDBhM9/wAKIYewTbOmu2WDOmu1W79GnAlv4Ri5AIusIKZjsvOO+aatROMKgLlCN2zOeIYbKpMzVu6PcXPULYcxtkPnHZPv0q3dMeiVpcBiWDCVtlh2APZg7x4VmlrEhGtnkCp9AVrPqZSzY1v7VnS/x2LHJT/CHumCxfw47nb4N/xS7Z0pnpS+a/hyNRmc/M09hz2afo/2I/8Afc52b9xkLA4+/YGW1cKA8gWj0BOlO4ziuIuqFuXMwBBEzII5gzIqOGrpNew9HG+aOduaJLcexZ/v3/eb86m2emWMUg5rbeDIIPnEH40ImpGDwLXScuw3J2Hn+VBPFijG5cItOT6C46e4v7OH/wBNv/3TVzprjGEE2o/7Y/GuW+DLIGYnv0AHoDRW9wm3dgZgCiwIhdPGSfhXKlq9JGVJWvvRoWLJXZWeJcXvX0y3BaI8ECn3rBrnAei9vEXGGIdrSBVyERlYksCJaddBpRPivR7qgTbcXABJjccztofSinQnGi/ba3aEtZUswgS4dvaT9mOf2qvVZMMsF4WioJ7/ADIgt3sILqYG6rWLQznrMhYGcr5NNQDlkDbNQ8dK8UP8H/SSjPG8X1b3UutkL4XsK2hM3V/8iFJ8hVTJp2hxRyYvJWDllUuCcOk2KzEh0GYyQFAG0aLsNq6elOL+1bPnbU0OJrjPFbvpsX2F75fcl4njF68UF3IQrAgqgVh5MP8A1R/pHglxFtFuF9GDLOXMBBlF0G/eZis2xPEnfnA7hp8a07orxex/R4vvbU3MPbcOxJJJtjstl2LGbY9Zrg6xwm16fFGrA+0ymI7i2tuFASQBrIkkkEg6nWK87uVCkLlGw7XP71ALfEXUk5tySZ1BJMn40bwuIzoG766enljyR2pcpGZ3ZYeG/qRKk9rf0qXjOMXMh7RiDzPdUDFY8SCo9pVPfqQCfnTP0vNoQI5715WcfO2dFVQzwriLnKDlaFAGYGY0X2hqdwdaPYW47EEDugZiPqFtiD9WRVWwNwSYlRJGnIA1ZMB7QAZtSo94dPwAqZFTChyg5gLgAAZH+ps4+79aiw6kgdu6CM24nf2tm5GguEvdlTrqLR8dZH/FT2UsAO0Pb7tfDyNKstkgtbH1nIygGVuRHfpPcaW161/jR4FboPOPq+NDLuCnNq+tsDzHa08qexGEnPq+rWgde4rAGnjUsg4b1rndA1B2u8uXs86g4g28v9vOrnQXJ1nTVOVTVwh+0+t34qn/ABUC/hBkBlj2Lrb6yzQPfNSywVfEexec7Afq2G05NSB50KvY3lncxpsBsPE+JPrR3F4TKTBaA3eP7u3m08iwjzoBjMER6Rv4BZj1PwpsGvcF/A03EmVWdVEjmxncx7I0980ngPEriIwDMAWk6kanXl51C4ldhFXmxn3DT8KetYnKo0E6Se/zimSitv5F35BHi/FLjWnBZiCpG5/GgGEvEgaaBgvfuRUzEY/MjAgbeNDHxjO6aZVDKAoPd3nmdTv30yEP9J/kfps2zOvngJ3rkthfA3R7pAorbECgNk/1oKfqs5960dZop+CNQSE6n96X5Agxn+Y6/wCQUv6V/mP7g/OnejXDVxGKt2mmHnYwdFLb+lX7/wDmdnuufv1rzZ4YZbZX/sZopyXBn9q8WYAMZJgdgfnVh6xhCwCqiIEAHlt3nT1IpHEujQw2JYIRCqCFZ1zS2UTHIanU9xqThcBcDDRYzA6sORJ/FPdWLUZozpRfA6CaC/DeAC4JB1IMbRKwG32gmPu0q5wIpqRmUSezEwG8+eoqbw037dtVQqICiZXcMTcJnzim3F7KRnUBheBGYfXIZeXft3Ui1X/hduwFxRlssAJYjQkaDQhfmfcw7qh8L4k2Hxlm+IVX/VXMukq5EM0bkdn3CinF8M9w5jlE5mJkc0VGj7wU0G4hgmdCpKjNMa7EazpykH0pcJU7CkrQN/SLxMXcdcgyLYW2JM+yO1/5FvdXujPAMTirOe2hZc5UHMu4yzueWYVbeA9AMNiMOly6huO2bM4utDEMRmESNYqxW+jb4fDGzgSbJzZ1lmIzSCZJU7wB3V0NNq/TyJR/HwZZY75ZR/8AojFQxZAmVXbtMonIYIGvftOlCeNdF8Vh7Ny5dt5UWATmU+1tEHWpt3pjiv8AGOmbkkdv2tIjlUHi3SjE4i09u5dLK/tCFExqJgTE8q9BL12vYR4lMDa1Ns8XZcNcsDa46N+6GkevY/dqA29eNcBoNNro8TRrhT/q/KaCGi/DTFrzmtmj/W/wCwrhbuZR4ae6pAMVD4cex7/wp669cWSuRui+Afw3HBXIJiSfnVqwPE13O41E94KOOfeCPv0G6OWQ1+9orIqiRvvKzpy1IPmKXh8Wssv2GInfbl57HzFFmjbuiY3UeS6WcVKkIQcoYLyJyXRct+MlSR6UY686jkXcA6eyVkH8PMVScLet8x3EacgCYB32zL91e+jOFdMnttAC7Mw2IDc41BVvWsTH8BXP2JnXqkkaTPakedS2udo/9xPgEP4UCOGEGGYtBHtH2gdNJ7qkZRtnaMxiTyCgxqNpnWqslBIYsBR4da3+0fOoN26AoUxGW0h1nnnaD/O9MEsQAbsE5J20Jkty5Ch+Kvpzdj4a6SZ+Cj3sKsukO4nGK0kkGZnX7bZjpvORQPWhGNugncamTsF7yJPiW9IprGYtB5+fiW7/ABA+7/moDffMZI229K04cLyOkKyTUEJ4zcBdMpkDn86UX7I8qj4kbedP5eyPStueKikjNBt2xB2NR2EAH/N+AqS4gHyrz4c9WrQYLsJ5SAuk99HgV46+SpScZ7l7D2EWcYCNQQT/AOIoxdGvoKFcBs/rx4I/+2jt2zrRKOzxDyZHlk512Rug5azj7DBWlSQCdpKkakcta2H/AKivfZT956y/o6qDE2ou5jm208a0EmsGqlLcrZcVF+xn/TrFPdx5cghsiKSpOWIneZ7vdQ+3eYkEkk66mDrHfvv86M9KLqfSWDXAphdNO4d9B8LibaOATmDbQR+zPxqSi1BSDi1dFowS3MsSkQdwZ7OvI9/yprH4d8mjDeZAae0AI1epmBxNll2AMHQwPaUba9/zr1/qoHZESJ0GsKJ595rN6g2ircRvMEUNl0mIXU5RlGpJnUj3UE4ljWW0e0QOQmN/2Y5VZukN60iiPqgAnlpqdPEn/wAaoHF+IB2GX2R6a0/DHe7oVlltRr/6PePXV4dZVYgZxrM+0T+NEOkvF8RdwtxFIlwB2eyfaE61Xv0et/ULfm/zotxnFi3ZZmMAFfiQKGE2sy/IO1bTPz0dv/ZH7y/nXP8Apu99kfvL+dHE6QW3bKssYJgAk6CSYHhUK90mkxaGbQkkzy5aV6F6+aXNGdYk+ij8XwptXnQ7iJG+4B/Gm8Hwy7ek21LAQGPJZ2k0vjd4tiLjMIJY6fL4Ua6PdJUtpbsOpylzmK6bnRjzJmPdXOyTb8kiQinKmE8V+i+6MOLiTIEmWQ8vsjUe81FPR64tuYWAs+0NgJq+3uIZbbDrSFEsSQCCO751Rjx8ujBWXLlZQDGaNQNO8ih02rljv5NGTDH2IWBUqgnTWfkRSnea9hHz218BHu0pVwVkfYSXAE4VjzZuEggBlZTO2on5gVHwWIbrgZILsJ8ZbUGmGorwTgjXP1odAtodY8kghVbLMRrr3d1bG+DIrbLQth0AdZIKzpuARJkb7ESfGpdniAfQsgJJntBdCMpGWdNJ9/hUTgvGLa2LYZQxCgEiYbL2Z/s55VIv4vDvGezP32H8KCscsMm+jYska7HLmHuRoyt4hgZJUDl4gH1pT4e8QIBMg7EaTA7+4H4UExNi1nOQEDuHaHvYA0jEWBAEawDoFO+uvjQ+hK6L9RBu7gsVBlI33I57/AAepoRet3c0EjMZ5ifPQ/zHhTCYW3zRm9QPgKnWeJC0ISyF8o/k06Ona7AeVCuH8GO90enf51O/om19kfH86hXeN3APYHvqOePXPsqK1wjsVIU5JjnFuGKAMgA99Drg5U/iOLMyQ4EzoROg5iKZZKz5ZNumHFL2H8Bg87ZTzB8dqsp4dY6tFCarMkmM228DcGffVYRGOizMct96e+h3CNm9WNXijceSpOmGcPgrdvUQCeenypu9dWf7VfhQccGcnUfEmungR+ytaKsXYY6OKBirX7X4GtGFZ30b/wDlWv2vwNaLlrBrP1oZi6M/6W2wcU5Pcv8ACKB9QCDJA10mfwHhR7pb/wDJb7v8Iqu3OzpqfPX51txq8aFy4kx61j3tkBXmPP8AEVMfi146Fo22jmPEelNcGtI1yHUNOwM8teR86M8atW1tyLKoQYGXNz9fjWeagp04jYuVXZQ+PXn6wZmLAiY+B+VBbr6GKL8f0uL+z+JqJh8DmsXX7oj0IJrTSXCMzbb5NS/R4f6hb82+dTulQnCv5r/EKifo9T+oW/NvnU3pSIwr+a/xCuSv3v7Nf8Ci2MR1OZ1LBijIpHe3Z17hBOvfFBX0aihue1+y3ppNCnXMdK6mTpiMfZDXDB7pBmInSi2DwCIwKCGEsGOplRmGp8QKZ+gBGJJ3EeXOn8JdzKP511FLTTXAbjT5NT6Q4K2MNevoFh8PmUZiVVrgAJReR7e2wFZYcMkGRHlpWgYUviODBEAZyxSWYKAiPMCeURQDBdFHN3JddEWNG0eTMQNRrQtxQza2AeG6L6n51KuL2SfA1K4jww2b4tghlYEqw5ke0CORpZwXZM8gazSfIVNKihKJ5gee1WDhOFKKl5Wll0CrqGBZiyuDurKYjuNRn6nTRd/h4/CncDiArgKezIgDaZHxrc+ejLGl2ELRAEKMoGyzMDkJO8UtblQreOQbt8DTtvGpOh+dOTKJNnVoPPbWB6nuqfjUXICFVO6CdfeTNBzigdZ+BqWl1blswe0uvp5fztSMkXaYyD4o6gpQUVF+lLG59xr30tI5+6tCFi/pDAnsqwHfM+/an7PFk2a1l9AR8KipilE67xyrq4u2N5PpVNEPcZxCuy5NhvUkYeQKgX3V2GSduffVmXCQKwaiVSNGPlAZrjWzmUAnbXxpLcVvHQBR76K3UVNXgDx76QeI2htr5Amn6d3EDIuQV9Kvn6x9B/7pHV3+9/59KJvxQAaKfUgUz/STHkv7x/Kni/7LLwXAKuItkTIbv8DV3Aql8KcC/b/aq6rdHIVzdW/JD4LgpPSXCo2JctvC8/8AKOVBrnD7Z7/fRDpX0bv3sW9y3bJUhYPkoB+VC/8ApHFD+7NaceVbFyA1z0OpgUBBAMjXeiXEUS4qHw18xE7UJ/6TxUT1e3jRDhnA73V5WQ6sCu0a9kgGaHJkjakgor2KV0rwsXRkBIyjvO5ai3DuH2xgoMZijE682BOo9wo1iv0e4u40pZ08xUd/0XY//BA82WrWZMBwSZY+gVqOH2e+DPvqXx+0Gw7htQSun3hRDop0cxFjCqly32gWO42J75rvSPAOMM5K5csTqO8Guem/Uv5H8baM3xuGCLKASSqmZ9liFMeOtEOj3R0NdDLEISxB227JPhPyobxrFhLc9zL6wwP4Gl4DpRbtWGuOVZ7hyC0u4UakvPf+FdPKriKg0pFv4zYN60VPVkR7XcdcsT5DWqdwrB2MPeFxr4CAPm7JI1V1kDv128RT+M4yrYW6yNb7OQhVzfrAWAaQ3sxOw7+6qnxrjAu21ChBLSVUQRAgT4a8u6kRwzXAyeSH9l5wfS3DXUNtWS0C913a5blO05ysRMHdeyNjOm9RuE8dtJdayHS5BzC6dFJnWCdBHuNZqHqfwnHdVeVtI2MgMIbQyDpsZ8xTniTExztUaDxnjyW3t5kBQlu2u2hXNl07R1Unyo/jOFL9HuFGBm2xHjKkigPTtA3DLFzMjFXXKVXKIKuCI9PhUToNxU4hHw9wzkUlTJkqTBHpPxrLqdPtSkvYdHNudMpnU8jp51KtwlvMDDKZHnyir9d6LWSdc/73/FQuL9GrK2LrDPKo5EtOoUkcqi1CbB2Mo8CnbSgnyq+2ujOHgTn2H1z+VSh0Ywo/xP3zTPqog+kzP8lKstlYEVpeD6JYNiMzN5Z2+FP3uh2CzKFD67/rG2ovqoNFek0ZjirMQRs2o/EUxlrU04Bg2gKrZSYPbbNoIGu/pU3DdEME4MK5jf8AW3Pzq46lJcot4zHStJK1rrdFMDr2XMEj+0ubjfnTNzophP8ADf8A1Ln51HrIlekzKLVs5xHhWuW+DWokvMjlTKdG8INerb/Uf86ILhrXJYHLtN+dYNRkWR2h+OO1Fb6TcFUImR/rayPA0EHCO9jV/vcPssASkx4n5TVbxNoZ2AEAEgDyrVpMjrYDkinyCLfCEHInzp4YJfs1NyV7JW62KpCuGXlN22B9oVcU7JiqvgbKi4kD6w+dWfFNmfSsWr/Ui4D6XYEUxj8QFAJaP5/4pq9ey76TzoD0hvgI9wORlWTIBUxJHjOsVlhV8jGgle4zbyMFMk6bH50zgscFC6jQzrG4iBoZjz7vGqbZ6TWyVBHt7Qw15c6L3ul62Qqs7rnMAZVbXQb5dNxWvZBcciU5/Bdv+rcMttu3czs1vUpCjK6k5cpMaT51M4j0ytkTZcMZ22HublWeG+LzwzbndjA3nWFMVasB+jW84VmvW0UgHsK1xoOuhaFBjwNU9suIlVKLuRoZw8LoapHSrHE2MSpA0ywfdVwurkthQScqgSdzAjXxrPekmLOS/O2hPwpM2tySDgjHuk+PJcJyAnzJ5+n50GQ8+dW/pALb2WOXtCIOVhEkTrFU9BXTES7JQ4g3VNa+qSD4iO49x091QltzcAmAxAnunSnTTLDWoyl3yT+J8NFoqVLMjfWPMjuqEKJ8SvM1pcx1zaCSRtv/ACaGUELrkfqdm/wVIsXHOk3XYTC2Zk28zP8Atewo9FBP36e/R5isuOAP1kdfWA3+2q0Ks3QXAlb4uMPqtkn3Fh8vWhztbHYGKMpS4NJxR1obxpf6rf8A+1c/gNPrdPOo/Fz/AFa/H+Fc/gNciPaNj6JNleyPIV43I51zDkELPMD5CuYmwO6r9yDWK4kFAH1jBGwncHz8qZTilwMDl386RiVGRp7jTPC+C5VBNy7P7Yj+GnQlGK5Vi5xbfDoO2scGAJa0CJnMxXmDrK/zrTZ6W3VJUdWwGxC6fCKr/SHHXLN7CpbYxdbK86kjMg35bmrc3CLfcx++/wCdMeSKSe3sDY3asHW+OyDnGWWLEzA1M86Oi+CJ7++hqcLso0qiz3mWPpmmpF155Vnm1LpUNiqXYm7cBNcRqaK67UtfKlUEPWrkGgj6sx72b5mj6AaCgManzPzrZo15MCfRwCu5aUBXorpih1WCMGOymT5VOHSCzPtH9001ewiuII0PcSD7xrTdjgNocj6u5+ZpeTFCbuQCbXQxjuO22bdtBppVO6X8dR7eRGJIbtLHcDE+tW3G4FM+W1aBI1dzOVRv36k91V7g/RK5muEhJawxt3N1dr2uo5QCw5+1pSPTxx8kH5PgGdHuG2VtK7jNcJzTqcvcBrFI6TXQXw8To3+5KOcO6KG31fWFS4uAtkzZBbAMoS0SZiMo86E9IsfYu3MOba5MtyHB0+snPaNDTYxhJ7gJXFUFPp6g7H3VoXBv0nWrNi3buJcZkUAns6925qq3Gws6dUfvL+dOLZststs+UE1Fjxx6Ldy7LZif0sYeP7K571/OqZxjpVavi8mVh1mgMjSnf6MtT7C+6k/0FYmTbQnyFU8eNu6ItyKnxbDOmHuCCVgajlqNxVQMVq3Se0Pod6B9XT3isodhTULkezU/hcMX7QAMRvt7hqTtUYmpNpOwN9T5CNBVSfBMdbvIc4rfLMoMSBrG01CzUS/oZ2UERI0gaSOR86itgXUgMpEkDUaa+NSPRJ8u0MDceNXjoo2S4wuMAI7IJ5zB37x3VTsLw65cMIpPjsPeauHR7Bo+IIMjLmEBiIMTp5xSsy3KjTpo9u+f+V7lvzCofFrn9Wvwf7u5/AamDhKfbu/6jVD4xw5Vw96Guf2Vze45HsNynWsq07Tuy3OyRgz2FkfVX5CnHimxw9Mi6vsP7x+7zpk8OU7m5/qP+dC9O77LUxjH2wxAzRRLDwQIJMUPxuDsWrbXGVyEBJ7bzp3S1B7HSzBj6l0feY/J6L6ZtdlPJQvpbb/reCAnV+f7dutBS2TsCfSsq45xuzdxOGe2XK2zLSXn2lPZk76cqNt08szFqzfc7f2jr8AxNG9O2kr6FrIk2Xi7hjzU0gWG7qimzbO+Y/fuH/dXFwNo/VP77/8A6ofpX9w95JOHPd865BHI+6mP6NtfZP7z/nSv6OtfZ+LfnU+l+SbyTbU9xNA+r1M95or9Ct/Z+J/OvHCqNhFPw4fTdgylYL6o10WT40SFgV7qhWoGyT1dDeKY0KMgmTv4CmuJdI1hlssGIJVmB9kjQgeNNdG8C1z9dcmJ7A7/APOfw99JnJyeyIUYpLcxT4Znts7yqIC6g6FmCntMOQGkA91NteYKiW4kqqAcuyIme7Q+6i/G3AssvNwUH3hBPoNarnRC41y4wue3hwUbxJ0VvVZPvoJwXEEHF9yZ3inRi/dyhMQyLBzxmljPIAjQDvNRbX6N7I9trjk7kkD8Pxq8C1XjaFaVFLhGd23bKcf0fYfuf9//AIqfwbofZw7l0zyRl7RBESDyHhViIAoViuIuFOQAu2iA6Cd5J7hvSsk1CvkZCG4kXDbGhIB05jSdBPdqai8Rx9jDletcLmmJBI0idQNN6puD4NeTE3beJY/r1cK4IObtKSQsz4a1a+AYpz1tq6c5tMAGP1lYSpPyqlLy2krx3IE9IuLWLmFui3cVjAiDr7S1nd06Vo/TrBIMMXRVUgrMKATJAgke+s0utpTBUhNlRMxtSpEaiddJ8xPwHwpzGYU2bjWzupE+ZAJHxirN0Z6N28ThiXmQ7AEaGIXSjhSfINWRcB2bQPcPnMVOv+x7vmK9x/h4wyKqywaO6QFI9+9M/SRcsXLqg5LZAYkRvEQOe4oW+Ri6HYCso2Go08p/AUS6Poq4i6xAGZUhu8iQY8dqGcJcYq8q25iSSxEDQT5mYj1q64LhQtjQk/zyqkrC6IWK44ltoIdtJlVLDykc6Hca6Qo+HdUzhnUqJRhv2TOYRz+dXJLQrl/Bq6lWEgiCKraVZWcL0kt5VHV3WYKuYLaY6wJ1UR7jRrBOLq5urdNYh1g+cTtUjAYBbC5ULETPaM+7wqVpV19yEM4ZT9UUw/CLR3tofMT86JGKQwFXRAHjeieHuAg2kHioAI8iKf4NwUYe2EzZoJ1Ig6mY9KJlTXBVkE9XXQtdmvE1VEFKKXApoPSg1SiDkCktFJmuzUohw1yulq5NWQxTg+HvG8qWJYuQCuuU8zmPIROvKtutCFAiIAEDYeA8KyboBjWXFADYjX3gfjWjdI7xTCXypg9W+vd2TVQ9wekZ70n6Y3TjHNpzkQ5FBgqcujGPE/hVu/R/d65LmIZWV7hCE/UYINCo79SCayOa23oqgXBWAoAHVqYHeRJPmSSfWooq7BjJ9Bya5mpoNXrp0opOlYa5IfFcQ2Uqhynv79Np5U3gMP8AXaSSNJAEDyBIk7n0pi4czKDsx1+f4UVWs+Lze5jZ+KpAXinDy+Is3FIGUOrA81MMNf2gKgtd+iNdxN1j1ZCplAkyGMNMwfa+NHMWoL+n4mmuoVlIYBhOxEj3GqXOVk/gULjvTlb56tVJtEiZ0Ykd+vfR3i3Ry2cMoCAMLtpbZMZurJRWBI31Lb66UX4h0ew9y0S1pAeqYgqoUgqJBEUwrZrODJ+s9sn3ZqB5LkgljpOyidL7arjr882B9Cimrd0GVRhOzqOsb5JVf6a4dfpzyoMpbOs7wRy8hU/oJjGhremUKGHfJIUmfKPdWlPkzI9024wtq8iMmZcmbluWI2PlUvhFhG4VdfLo63XI0+rMfwignT61mxdkHnb1/earFwVB/Rty39Vbd0ePss2vvqbVdhbn0BOh/G0bFWraoRmzDkIhWblvtWjZBWRdAFnH2vK4f/ratcY1cY7VwTc5djgau56jE0pTRFjxek5qaLV4GoQdD1kvSI3sDiyBcNxj+sVtZAYtoRO+nlRvplxy8mKyI5UIiMMpIksTJaN/I1W+kHEGv3kdwM3VKCQImC2sflQsBmucMxJexadvaZEYxpqVBOlSQ9Y5wzpBftMpW40AgZSSVI0EFdorX81RchIUa7lFIBpUURZ3LXCKEdK0Jwl2GZTA1UwR2hzrOej2IcY20OschbqjVjqCYM9+hqrBbNdFcJpJNJZqsIVn8K5NILUktVkP/9k="/>
          <p:cNvSpPr>
            <a:spLocks noChangeAspect="1" noChangeArrowheads="1"/>
          </p:cNvSpPr>
          <p:nvPr/>
        </p:nvSpPr>
        <p:spPr bwMode="auto">
          <a:xfrm>
            <a:off x="0" y="-641350"/>
            <a:ext cx="1895475" cy="1323975"/>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4342" name="AutoShape 6" descr="data:image/jpeg;base64,/9j/4AAQSkZJRgABAQAAAQABAAD/2wCEAAkGBhQREBQUEhQWFRUUGBcYFxgXGBYYFxcaGBkXFBcXFhUXHCYeGBojHRgXHy8gIycpLCwsFR4xNTAqNSYrLCkBCQoKDgwOGg8PGiokHyQsLCwsLCwsKSksLCwpLCwpKSwsKSwsLCksLCwpLCkpLCwsLCkpLCwpLCwpLCwsLCksLP/AABEIALwBDAMBIgACEQEDEQH/xAAbAAABBQEBAAAAAAAAAAAAAAAFAgMEBgcBAP/EAEYQAAIBAgQCBwQGBgkEAwEAAAECEQADBBIhMQVBBhMiUWFxgTKRobEUQlKCwdEHI3KSsvAVJDNDU2KTwuEWc6LxNKPSF//EABoBAAIDAQEAAAAAAAAAAAAAAAIDAAEEBQb/xAAtEQACAgEEAQMDBAEFAAAAAAAAAQIRAwQSITEiE0FhFFFxMjNCgQUjobHw8f/aAAwDAQACEQMRAD8AoQFKApQFdArpAnAK6BSgK9VkPCtFs9OsGFtKbLQo26tCEOQLIE9rY6761ncV2KCUFLstOi23+lVk4vB3VVlTDghlCgR2nICCdoYUQvdOMN22VWZiyMpNtQeyQYLMzab6ePKqFNcoHiiXuZoDdMcCxYvaZy13P2rVv7SkajwBGu8eNcx/TXB3EuA2ixNvIpNtNeywUTPYAJB0qgg1w1XoxL3sTXq7XKcAciuGlVw1RBMVyKWaSahBBpJpw0kioQbcaUyRT77U0tssYAknYDc0DdEIxFSMBw65ddRbRm15An3nlV44B0TwispxFws2hKN2UnSRI3Hryq58Ut2URVw5UiPZTLlHgAN652TWJfpNEcD9yo8J4UUtXkupZBuLCvcYZkMEdkBWPOdxsKJXuEWylzKmHzsuUQ4IWROZexuCPcTrUW/grglmVieQAP8APhUUBxqLbb7kNtJG1ZnqssnY9YooiLwwooU2lustzPmRh2lgDqyCJjSdO80nCBfpNy82HXq7YLtZYgAAwvZkawx005ipmIa4swGHoYI3G9IOJYqVuKSpEf8AB8NqdHWy/kgXgXsIOHW3es2XwwNzOpK5lIdWZ2CkxpowB5QlefDjqygwqi59JKBiVmcw/VZeYAMd2tRMXgc0ul1iwHssSWiDoG94ihf0t9e22pDHtHVhs2+/jW7HOOVXFiJRcHTLDiODtcXEKmFCurh5DJFu2Vzhd9dATIoPb4BfbqsqT1/9nqva0nv0076YHELkseseW9rtNry1110psYpwQczSBA1Og7h3CnJSQvgkrwO6bRuxoH6uOeaQvpqQNfHur2B4C5a+rCLllfZ0Mk7iR4VFuY14IztBOYjMdTMyfGdZqydCUZ1v3GJYnckyTAO5rn/5HLLHgbNWk/dTXsUjE+yPNfmKv1ldKpfGsJ1dzLMjMhHkxBFW205ii374xkvsgWqnJfJVwKQMQvfSg4nXbn5c6tt/DWBgoOXKEOVypzAftcydDWnPneOqQvFi33yVWu00L4I7JBrwu1oTQkerti21xittWcjUhdYpstpRboUio127LzmK5gRkMgGDzBHuNI1GV442huKG+VMG3LZUkMCCNwdxSaT0h42v0lgVMiATmVp0300Hlypu1fB2osWRTin7gTVOh4U9Zwbv7KkxUcmrH0S4hCOoYbwdtJE8z4Gh1GV44Wg8MFOVMr9y2VJBEEbik0/x3Got8gkgwCZB1nUEeEQPSoaYgMJBkUePIpxTBnHbJodpq5egxBJgmB3DnS81E+hxYYm7uAyKAdNQCZGvn8aDPkeOG5F4ob5UB7GIDjT1FOU7xDo7ds4lnCt1VzMVJAg67LHd6VHJq8WTfGypx2ujsVwivZq8aaAIKzoNzVq4TwwYdZaOsYak/VH2R+J/CoPRzDIxJaQ09hj7I0MyO/x2+dF7mHJEh1I75g+5vCT6eNcrWZ3exGzDj/kxQvAzInz5+fdz9x7tWLUlhlzAb6GNAMxMDuXX7wHKnPoFxh2UJHPLrAjMRp4Qvvp/BcIvAybVzaPZbWe02sbbD0rAvge2SL+Iuq2UuwgwQSdMq9Yw+Qp5Ll3qwRc+wN+ZtG4fy86h45LhlmDSRcYyDvcIU8u7SnRaO2vtge5cvyq6+CWdxHEbvZlyQRP+7u8aB4vEsDDEmO/wMa/A++jqYSbasZ0CnntJQ1CxuBynUFomfHKYYeqGrS+CX8gtHAOZZBB35jf8j+6aXxDh4u2zdtiGXW6g7v8AEUfMetIvYYrMBhHM67aE+P8Adv6N30rB4l7ThgOUR4agqe/mvjBPOnQyPHLcgZR3qmBK5U3imHRWBtsCrScvNP8AKagzXahNTipIwyW10xF46VdOjCm3h4C6xmLEwACCTpzOulUjEnSr1hsEfo1o6+yG02O2lcz/ACdNRjLo2aNeTZU+lC/rrRH1ur+Dx+Ao0jiKF9J07WF8SN/BxU4bVWnleONfYHIqySKRxC8S5E6fKrhx7jiHhyW7TErktoZGs7uvplGo3mqW9h5MKTPcCedWzinDbJwdoo9wOuuV19o8+WnhTcluSbQvEltl+Cq4S5DD3e+iPW60NOFefYafI1MCN3GtGK6EMRxDFHKANBJnxq2/o8vzg8fb/wAiuI3ntKfwqnXsG7lVC6kwPXSrj0LwD4X6R10AXLRRYMyddyNqTndPkbhT3WUvibhrtxgIliY7tahriCNpBo9j+jl7MzBQRp9ZfKo2A4N1d4fSBlAytk53BOqgjQSAdzQRdq0VOLT5Hsbg7yYe1cuyBcZwAdDAClSfOT7qn9ALijF5GAIuoyifte0p89CPWn+P4PFYy4HNi7bsqpyQM8+JymNSAPDxpjoxhLJxCtauXGayQ5GQDQEaanvPxqnL3kEo8+IZ/SvgQr4a4ogPaK7Aa2z4ftfCqXgbu4nWdq0/jnEbeINjrLbRYdmymO3mEZdNoMH0qg4rhWHsXFa7cdQxJVcsyojSQaiyxUuC5YpPkSrnQelaB0KRfpHUsqkXVy+KkAspHqKody7b69GtA9XIOup934VOXpI+FxiXRadQpUhXkEhSTO2hMmjyy3JAwW2zQv0hr1Fuyu+VWM+7MB8/Ss74lhoIcbN8KufSriTcSS3dUhLAt6Ft5M59B46fdqq31W3hV1ZwxKgnw29KDG3F+Ick2uSVwPgNi7bzXb7W2nYWy4IiZkHz91Ssf0Yw6W3ZMUWZQSFNphmjlPKrH+i3B9dbvDrGQqbewmZD/l8auuO6MlrTjrmMow1Uc1I7qzSz5lPh8F7YUY3w1JQKImPeSf8A0KkplJAmFBE+Wrsf3Laj7xqNg8I2dkG6lte/KpI28QB609c4e4LKEZtWUEA6z2BH3VJ8ppbncm2O20gjwlrkqA0FmsKdjBcG++45KMtWnC9IL4sqc+htXLvspABbq7Y0HeKqmFs3Q2YI+rXGGh+snVpHmJij2R+qCC22tuzaGh2Uhn9xmam5AtMm4/jF0SC2xsrsd3XM+x7xTg6QvmUAiDduLs05UUFfrb60OxOGdrxkMQcUpmDGRdA8xEQaVh+HNFksp1u3y2h0BVIPrV8FhjAdKLpw+Y5ZNl32b2luZY9raKRxHjzsQsqF6yyhPamLqTM5uRoFhbFwWUENPVXBBU6SxIHmd6g41bmSIb6nI729O7lQ7/Zomz3sjY7FF1DM26ozCT/iG1cAk/smglyNJ1Ok68xmVvip/fohcw7NmARjIeND9btL7yKi38Mwk5DrqNDzKt+De41NyDpjWKtBrYjdW0jubQ/GoljDBhM9/wAKIYewTbOmu2WDOmu1W79GnAlv4Ri5AIusIKZjsvOO+aatROMKgLlCN2zOeIYbKpMzVu6PcXPULYcxtkPnHZPv0q3dMeiVpcBiWDCVtlh2APZg7x4VmlrEhGtnkCp9AVrPqZSzY1v7VnS/x2LHJT/CHumCxfw47nb4N/xS7Z0pnpS+a/hyNRmc/M09hz2afo/2I/8Afc52b9xkLA4+/YGW1cKA8gWj0BOlO4ziuIuqFuXMwBBEzII5gzIqOGrpNew9HG+aOduaJLcexZ/v3/eb86m2emWMUg5rbeDIIPnEH40ImpGDwLXScuw3J2Hn+VBPFijG5cItOT6C46e4v7OH/wBNv/3TVzprjGEE2o/7Y/GuW+DLIGYnv0AHoDRW9wm3dgZgCiwIhdPGSfhXKlq9JGVJWvvRoWLJXZWeJcXvX0y3BaI8ECn3rBrnAei9vEXGGIdrSBVyERlYksCJaddBpRPivR7qgTbcXABJjccztofSinQnGi/ba3aEtZUswgS4dvaT9mOf2qvVZMMsF4WioJ7/ADIgt3sILqYG6rWLQznrMhYGcr5NNQDlkDbNQ8dK8UP8H/SSjPG8X1b3UutkL4XsK2hM3V/8iFJ8hVTJp2hxRyYvJWDllUuCcOk2KzEh0GYyQFAG0aLsNq6elOL+1bPnbU0OJrjPFbvpsX2F75fcl4njF68UF3IQrAgqgVh5MP8A1R/pHglxFtFuF9GDLOXMBBlF0G/eZis2xPEnfnA7hp8a07orxex/R4vvbU3MPbcOxJJJtjstl2LGbY9Zrg6xwm16fFGrA+0ymI7i2tuFASQBrIkkkEg6nWK87uVCkLlGw7XP71ALfEXUk5tySZ1BJMn40bwuIzoG766enljyR2pcpGZ3ZYeG/qRKk9rf0qXjOMXMh7RiDzPdUDFY8SCo9pVPfqQCfnTP0vNoQI5715WcfO2dFVQzwriLnKDlaFAGYGY0X2hqdwdaPYW47EEDugZiPqFtiD9WRVWwNwSYlRJGnIA1ZMB7QAZtSo94dPwAqZFTChyg5gLgAAZH+ps4+79aiw6kgdu6CM24nf2tm5GguEvdlTrqLR8dZH/FT2UsAO0Pb7tfDyNKstkgtbH1nIygGVuRHfpPcaW161/jR4FboPOPq+NDLuCnNq+tsDzHa08qexGEnPq+rWgde4rAGnjUsg4b1rndA1B2u8uXs86g4g28v9vOrnQXJ1nTVOVTVwh+0+t34qn/ABUC/hBkBlj2Lrb6yzQPfNSywVfEexec7Afq2G05NSB50KvY3lncxpsBsPE+JPrR3F4TKTBaA3eP7u3m08iwjzoBjMER6Rv4BZj1PwpsGvcF/A03EmVWdVEjmxncx7I0980ngPEriIwDMAWk6kanXl51C4ldhFXmxn3DT8KetYnKo0E6Se/zimSitv5F35BHi/FLjWnBZiCpG5/GgGEvEgaaBgvfuRUzEY/MjAgbeNDHxjO6aZVDKAoPd3nmdTv30yEP9J/kfps2zOvngJ3rkthfA3R7pAorbECgNk/1oKfqs5960dZop+CNQSE6n96X5Agxn+Y6/wCQUv6V/mP7g/OnejXDVxGKt2mmHnYwdFLb+lX7/wDmdnuufv1rzZ4YZbZX/sZopyXBn9q8WYAMZJgdgfnVh6xhCwCqiIEAHlt3nT1IpHEujQw2JYIRCqCFZ1zS2UTHIanU9xqThcBcDDRYzA6sORJ/FPdWLUZozpRfA6CaC/DeAC4JB1IMbRKwG32gmPu0q5wIpqRmUSezEwG8+eoqbw037dtVQqICiZXcMTcJnzim3F7KRnUBheBGYfXIZeXft3Ui1X/hduwFxRlssAJYjQkaDQhfmfcw7qh8L4k2Hxlm+IVX/VXMukq5EM0bkdn3CinF8M9w5jlE5mJkc0VGj7wU0G4hgmdCpKjNMa7EazpykH0pcJU7CkrQN/SLxMXcdcgyLYW2JM+yO1/5FvdXujPAMTirOe2hZc5UHMu4yzueWYVbeA9AMNiMOly6huO2bM4utDEMRmESNYqxW+jb4fDGzgSbJzZ1lmIzSCZJU7wB3V0NNq/TyJR/HwZZY75ZR/8AojFQxZAmVXbtMonIYIGvftOlCeNdF8Vh7Ny5dt5UWATmU+1tEHWpt3pjiv8AGOmbkkdv2tIjlUHi3SjE4i09u5dLK/tCFExqJgTE8q9BL12vYR4lMDa1Ns8XZcNcsDa46N+6GkevY/dqA29eNcBoNNro8TRrhT/q/KaCGi/DTFrzmtmj/W/wCwrhbuZR4ae6pAMVD4cex7/wp669cWSuRui+Afw3HBXIJiSfnVqwPE13O41E94KOOfeCPv0G6OWQ1+9orIqiRvvKzpy1IPmKXh8Wssv2GInfbl57HzFFmjbuiY3UeS6WcVKkIQcoYLyJyXRct+MlSR6UY686jkXcA6eyVkH8PMVScLet8x3EacgCYB32zL91e+jOFdMnttAC7Mw2IDc41BVvWsTH8BXP2JnXqkkaTPakedS2udo/9xPgEP4UCOGEGGYtBHtH2gdNJ7qkZRtnaMxiTyCgxqNpnWqslBIYsBR4da3+0fOoN26AoUxGW0h1nnnaD/O9MEsQAbsE5J20Jkty5Ch+Kvpzdj4a6SZ+Cj3sKsukO4nGK0kkGZnX7bZjpvORQPWhGNugncamTsF7yJPiW9IprGYtB5+fiW7/ABA+7/moDffMZI229K04cLyOkKyTUEJ4zcBdMpkDn86UX7I8qj4kbedP5eyPStueKikjNBt2xB2NR2EAH/N+AqS4gHyrz4c9WrQYLsJ5SAuk99HgV46+SpScZ7l7D2EWcYCNQQT/AOIoxdGvoKFcBs/rx4I/+2jt2zrRKOzxDyZHlk512Rug5azj7DBWlSQCdpKkakcta2H/AKivfZT956y/o6qDE2ou5jm208a0EmsGqlLcrZcVF+xn/TrFPdx5cghsiKSpOWIneZ7vdQ+3eYkEkk66mDrHfvv86M9KLqfSWDXAphdNO4d9B8LibaOATmDbQR+zPxqSi1BSDi1dFowS3MsSkQdwZ7OvI9/yprH4d8mjDeZAae0AI1epmBxNll2AMHQwPaUba9/zr1/qoHZESJ0GsKJ595rN6g2ircRvMEUNl0mIXU5RlGpJnUj3UE4ljWW0e0QOQmN/2Y5VZukN60iiPqgAnlpqdPEn/wAaoHF+IB2GX2R6a0/DHe7oVlltRr/6PePXV4dZVYgZxrM+0T+NEOkvF8RdwtxFIlwB2eyfaE61Xv0et/ULfm/zotxnFi3ZZmMAFfiQKGE2sy/IO1bTPz0dv/ZH7y/nXP8Apu99kfvL+dHE6QW3bKssYJgAk6CSYHhUK90mkxaGbQkkzy5aV6F6+aXNGdYk+ij8XwptXnQ7iJG+4B/Gm8Hwy7ek21LAQGPJZ2k0vjd4tiLjMIJY6fL4Ua6PdJUtpbsOpylzmK6bnRjzJmPdXOyTb8kiQinKmE8V+i+6MOLiTIEmWQ8vsjUe81FPR64tuYWAs+0NgJq+3uIZbbDrSFEsSQCCO751Rjx8ujBWXLlZQDGaNQNO8ih02rljv5NGTDH2IWBUqgnTWfkRSnea9hHz218BHu0pVwVkfYSXAE4VjzZuEggBlZTO2on5gVHwWIbrgZILsJ8ZbUGmGorwTgjXP1odAtodY8kghVbLMRrr3d1bG+DIrbLQth0AdZIKzpuARJkb7ESfGpdniAfQsgJJntBdCMpGWdNJ9/hUTgvGLa2LYZQxCgEiYbL2Z/s55VIv4vDvGezP32H8KCscsMm+jYska7HLmHuRoyt4hgZJUDl4gH1pT4e8QIBMg7EaTA7+4H4UExNi1nOQEDuHaHvYA0jEWBAEawDoFO+uvjQ+hK6L9RBu7gsVBlI33I57/AAepoRet3c0EjMZ5ifPQ/zHhTCYW3zRm9QPgKnWeJC0ISyF8o/k06Ona7AeVCuH8GO90enf51O/om19kfH86hXeN3APYHvqOePXPsqK1wjsVIU5JjnFuGKAMgA99Drg5U/iOLMyQ4EzoROg5iKZZKz5ZNumHFL2H8Bg87ZTzB8dqsp4dY6tFCarMkmM228DcGffVYRGOizMct96e+h3CNm9WNXijceSpOmGcPgrdvUQCeenypu9dWf7VfhQccGcnUfEmungR+ytaKsXYY6OKBirX7X4GtGFZ30b/wDlWv2vwNaLlrBrP1oZi6M/6W2wcU5Pcv8ACKB9QCDJA10mfwHhR7pb/wDJb7v8Iqu3OzpqfPX51txq8aFy4kx61j3tkBXmPP8AEVMfi146Fo22jmPEelNcGtI1yHUNOwM8teR86M8atW1tyLKoQYGXNz9fjWeagp04jYuVXZQ+PXn6wZmLAiY+B+VBbr6GKL8f0uL+z+JqJh8DmsXX7oj0IJrTSXCMzbb5NS/R4f6hb82+dTulQnCv5r/EKifo9T+oW/NvnU3pSIwr+a/xCuSv3v7Nf8Ci2MR1OZ1LBijIpHe3Z17hBOvfFBX0aihue1+y3ppNCnXMdK6mTpiMfZDXDB7pBmInSi2DwCIwKCGEsGOplRmGp8QKZ+gBGJJ3EeXOn8JdzKP511FLTTXAbjT5NT6Q4K2MNevoFh8PmUZiVVrgAJReR7e2wFZYcMkGRHlpWgYUviODBEAZyxSWYKAiPMCeURQDBdFHN3JddEWNG0eTMQNRrQtxQza2AeG6L6n51KuL2SfA1K4jww2b4tghlYEqw5ke0CORpZwXZM8gazSfIVNKihKJ5gee1WDhOFKKl5Wll0CrqGBZiyuDurKYjuNRn6nTRd/h4/CncDiArgKezIgDaZHxrc+ejLGl2ELRAEKMoGyzMDkJO8UtblQreOQbt8DTtvGpOh+dOTKJNnVoPPbWB6nuqfjUXICFVO6CdfeTNBzigdZ+BqWl1blswe0uvp5fztSMkXaYyD4o6gpQUVF+lLG59xr30tI5+6tCFi/pDAnsqwHfM+/an7PFk2a1l9AR8KipilE67xyrq4u2N5PpVNEPcZxCuy5NhvUkYeQKgX3V2GSduffVmXCQKwaiVSNGPlAZrjWzmUAnbXxpLcVvHQBR76K3UVNXgDx76QeI2htr5Amn6d3EDIuQV9Kvn6x9B/7pHV3+9/59KJvxQAaKfUgUz/STHkv7x/Kni/7LLwXAKuItkTIbv8DV3Aql8KcC/b/aq6rdHIVzdW/JD4LgpPSXCo2JctvC8/8AKOVBrnD7Z7/fRDpX0bv3sW9y3bJUhYPkoB+VC/8ApHFD+7NaceVbFyA1z0OpgUBBAMjXeiXEUS4qHw18xE7UJ/6TxUT1e3jRDhnA73V5WQ6sCu0a9kgGaHJkjakgor2KV0rwsXRkBIyjvO5ai3DuH2xgoMZijE682BOo9wo1iv0e4u40pZ08xUd/0XY//BA82WrWZMBwSZY+gVqOH2e+DPvqXx+0Gw7htQSun3hRDop0cxFjCqly32gWO42J75rvSPAOMM5K5csTqO8Guem/Uv5H8baM3xuGCLKASSqmZ9liFMeOtEOj3R0NdDLEISxB227JPhPyobxrFhLc9zL6wwP4Gl4DpRbtWGuOVZ7hyC0u4UakvPf+FdPKriKg0pFv4zYN60VPVkR7XcdcsT5DWqdwrB2MPeFxr4CAPm7JI1V1kDv128RT+M4yrYW6yNb7OQhVzfrAWAaQ3sxOw7+6qnxrjAu21ChBLSVUQRAgT4a8u6kRwzXAyeSH9l5wfS3DXUNtWS0C913a5blO05ysRMHdeyNjOm9RuE8dtJdayHS5BzC6dFJnWCdBHuNZqHqfwnHdVeVtI2MgMIbQyDpsZ8xTniTExztUaDxnjyW3t5kBQlu2u2hXNl07R1Unyo/jOFL9HuFGBm2xHjKkigPTtA3DLFzMjFXXKVXKIKuCI9PhUToNxU4hHw9wzkUlTJkqTBHpPxrLqdPtSkvYdHNudMpnU8jp51KtwlvMDDKZHnyir9d6LWSdc/73/FQuL9GrK2LrDPKo5EtOoUkcqi1CbB2Mo8CnbSgnyq+2ujOHgTn2H1z+VSh0Ywo/xP3zTPqog+kzP8lKstlYEVpeD6JYNiMzN5Z2+FP3uh2CzKFD67/rG2ovqoNFek0ZjirMQRs2o/EUxlrU04Bg2gKrZSYPbbNoIGu/pU3DdEME4MK5jf8AW3Pzq46lJcot4zHStJK1rrdFMDr2XMEj+0ubjfnTNzophP8ADf8A1Ln51HrIlekzKLVs5xHhWuW+DWokvMjlTKdG8INerb/Uf86ILhrXJYHLtN+dYNRkWR2h+OO1Fb6TcFUImR/rayPA0EHCO9jV/vcPssASkx4n5TVbxNoZ2AEAEgDyrVpMjrYDkinyCLfCEHInzp4YJfs1NyV7JW62KpCuGXlN22B9oVcU7JiqvgbKi4kD6w+dWfFNmfSsWr/Ui4D6XYEUxj8QFAJaP5/4pq9ey76TzoD0hvgI9wORlWTIBUxJHjOsVlhV8jGgle4zbyMFMk6bH50zgscFC6jQzrG4iBoZjz7vGqbZ6TWyVBHt7Qw15c6L3ul62Qqs7rnMAZVbXQb5dNxWvZBcciU5/Bdv+rcMttu3czs1vUpCjK6k5cpMaT51M4j0ytkTZcMZ22HublWeG+LzwzbndjA3nWFMVasB+jW84VmvW0UgHsK1xoOuhaFBjwNU9suIlVKLuRoZw8LoapHSrHE2MSpA0ywfdVwurkthQScqgSdzAjXxrPekmLOS/O2hPwpM2tySDgjHuk+PJcJyAnzJ5+n50GQ8+dW/pALb2WOXtCIOVhEkTrFU9BXTES7JQ4g3VNa+qSD4iO49x091QltzcAmAxAnunSnTTLDWoyl3yT+J8NFoqVLMjfWPMjuqEKJ8SvM1pcx1zaCSRtv/ACaGUELrkfqdm/wVIsXHOk3XYTC2Zk28zP8Atewo9FBP36e/R5isuOAP1kdfWA3+2q0Ks3QXAlb4uMPqtkn3Fh8vWhztbHYGKMpS4NJxR1obxpf6rf8A+1c/gNPrdPOo/Fz/AFa/H+Fc/gNciPaNj6JNleyPIV43I51zDkELPMD5CuYmwO6r9yDWK4kFAH1jBGwncHz8qZTilwMDl386RiVGRp7jTPC+C5VBNy7P7Yj+GnQlGK5Vi5xbfDoO2scGAJa0CJnMxXmDrK/zrTZ6W3VJUdWwGxC6fCKr/SHHXLN7CpbYxdbK86kjMg35bmrc3CLfcx++/wCdMeSKSe3sDY3asHW+OyDnGWWLEzA1M86Oi+CJ7++hqcLso0qiz3mWPpmmpF155Vnm1LpUNiqXYm7cBNcRqaK67UtfKlUEPWrkGgj6sx72b5mj6AaCgManzPzrZo15MCfRwCu5aUBXorpih1WCMGOymT5VOHSCzPtH9001ewiuII0PcSD7xrTdjgNocj6u5+ZpeTFCbuQCbXQxjuO22bdtBppVO6X8dR7eRGJIbtLHcDE+tW3G4FM+W1aBI1dzOVRv36k91V7g/RK5muEhJawxt3N1dr2uo5QCw5+1pSPTxx8kH5PgGdHuG2VtK7jNcJzTqcvcBrFI6TXQXw8To3+5KOcO6KG31fWFS4uAtkzZBbAMoS0SZiMo86E9IsfYu3MOba5MtyHB0+snPaNDTYxhJ7gJXFUFPp6g7H3VoXBv0nWrNi3buJcZkUAns6925qq3Gws6dUfvL+dOLZststs+UE1Fjxx6Ldy7LZif0sYeP7K571/OqZxjpVavi8mVh1mgMjSnf6MtT7C+6k/0FYmTbQnyFU8eNu6ItyKnxbDOmHuCCVgajlqNxVQMVq3Se0Pod6B9XT3isodhTULkezU/hcMX7QAMRvt7hqTtUYmpNpOwN9T5CNBVSfBMdbvIc4rfLMoMSBrG01CzUS/oZ2UERI0gaSOR86itgXUgMpEkDUaa+NSPRJ8u0MDceNXjoo2S4wuMAI7IJ5zB37x3VTsLw65cMIpPjsPeauHR7Bo+IIMjLmEBiIMTp5xSsy3KjTpo9u+f+V7lvzCofFrn9Wvwf7u5/AamDhKfbu/6jVD4xw5Vw96Guf2Vze45HsNynWsq07Tuy3OyRgz2FkfVX5CnHimxw9Mi6vsP7x+7zpk8OU7m5/qP+dC9O77LUxjH2wxAzRRLDwQIJMUPxuDsWrbXGVyEBJ7bzp3S1B7HSzBj6l0feY/J6L6ZtdlPJQvpbb/reCAnV+f7dutBS2TsCfSsq45xuzdxOGe2XK2zLSXn2lPZk76cqNt08szFqzfc7f2jr8AxNG9O2kr6FrIk2Xi7hjzU0gWG7qimzbO+Y/fuH/dXFwNo/VP77/8A6ofpX9w95JOHPd865BHI+6mP6NtfZP7z/nSv6OtfZ+LfnU+l+SbyTbU9xNA+r1M95or9Ct/Z+J/OvHCqNhFPw4fTdgylYL6o10WT40SFgV7qhWoGyT1dDeKY0KMgmTv4CmuJdI1hlssGIJVmB9kjQgeNNdG8C1z9dcmJ7A7/APOfw99JnJyeyIUYpLcxT4Znts7yqIC6g6FmCntMOQGkA91NteYKiW4kqqAcuyIme7Q+6i/G3AssvNwUH3hBPoNarnRC41y4wue3hwUbxJ0VvVZPvoJwXEEHF9yZ3inRi/dyhMQyLBzxmljPIAjQDvNRbX6N7I9trjk7kkD8Pxq8C1XjaFaVFLhGd23bKcf0fYfuf9//AIqfwbofZw7l0zyRl7RBESDyHhViIAoViuIuFOQAu2iA6Cd5J7hvSsk1CvkZCG4kXDbGhIB05jSdBPdqai8Rx9jDletcLmmJBI0idQNN6puD4NeTE3beJY/r1cK4IObtKSQsz4a1a+AYpz1tq6c5tMAGP1lYSpPyqlLy2krx3IE9IuLWLmFui3cVjAiDr7S1nd06Vo/TrBIMMXRVUgrMKATJAgke+s0utpTBUhNlRMxtSpEaiddJ8xPwHwpzGYU2bjWzupE+ZAJHxirN0Z6N28ThiXmQ7AEaGIXSjhSfINWRcB2bQPcPnMVOv+x7vmK9x/h4wyKqywaO6QFI9+9M/SRcsXLqg5LZAYkRvEQOe4oW+Ri6HYCso2Go08p/AUS6Poq4i6xAGZUhu8iQY8dqGcJcYq8q25iSSxEDQT5mYj1q64LhQtjQk/zyqkrC6IWK44ltoIdtJlVLDykc6Hca6Qo+HdUzhnUqJRhv2TOYRz+dXJLQrl/Bq6lWEgiCKraVZWcL0kt5VHV3WYKuYLaY6wJ1UR7jRrBOLq5urdNYh1g+cTtUjAYBbC5ULETPaM+7wqVpV19yEM4ZT9UUw/CLR3tofMT86JGKQwFXRAHjeieHuAg2kHioAI8iKf4NwUYe2EzZoJ1Ig6mY9KJlTXBVkE9XXQtdmvE1VEFKKXApoPSg1SiDkCktFJmuzUohw1yulq5NWQxTg+HvG8qWJYuQCuuU8zmPIROvKtutCFAiIAEDYeA8KyboBjWXFADYjX3gfjWjdI7xTCXypg9W+vd2TVQ9wekZ70n6Y3TjHNpzkQ5FBgqcujGPE/hVu/R/d65LmIZWV7hCE/UYINCo79SCayOa23oqgXBWAoAHVqYHeRJPmSSfWooq7BjJ9Bya5mpoNXrp0opOlYa5IfFcQ2Uqhynv79Np5U3gMP8AXaSSNJAEDyBIk7n0pi4czKDsx1+f4UVWs+Lze5jZ+KpAXinDy+Is3FIGUOrA81MMNf2gKgtd+iNdxN1j1ZCplAkyGMNMwfa+NHMWoL+n4mmuoVlIYBhOxEj3GqXOVk/gULjvTlb56tVJtEiZ0Ykd+vfR3i3Ry2cMoCAMLtpbZMZurJRWBI31Lb66UX4h0ew9y0S1pAeqYgqoUgqJBEUwrZrODJ+s9sn3ZqB5LkgljpOyidL7arjr882B9Cimrd0GVRhOzqOsb5JVf6a4dfpzyoMpbOs7wRy8hU/oJjGhremUKGHfJIUmfKPdWlPkzI9024wtq8iMmZcmbluWI2PlUvhFhG4VdfLo63XI0+rMfwignT61mxdkHnb1/earFwVB/Rty39Vbd0ePss2vvqbVdhbn0BOh/G0bFWraoRmzDkIhWblvtWjZBWRdAFnH2vK4f/ratcY1cY7VwTc5djgau56jE0pTRFjxek5qaLV4GoQdD1kvSI3sDiyBcNxj+sVtZAYtoRO+nlRvplxy8mKyI5UIiMMpIksTJaN/I1W+kHEGv3kdwM3VKCQImC2sflQsBmucMxJexadvaZEYxpqVBOlSQ9Y5wzpBftMpW40AgZSSVI0EFdorX81RchIUa7lFIBpUURZ3LXCKEdK0Jwl2GZTA1UwR2hzrOej2IcY20OschbqjVjqCYM9+hqrBbNdFcJpJNJZqsIVn8K5NILUktVkP/9k="/>
          <p:cNvSpPr>
            <a:spLocks noChangeAspect="1" noChangeArrowheads="1"/>
          </p:cNvSpPr>
          <p:nvPr/>
        </p:nvSpPr>
        <p:spPr bwMode="auto">
          <a:xfrm>
            <a:off x="0" y="-641350"/>
            <a:ext cx="1895475" cy="1323975"/>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4344" name="AutoShape 8" descr="data:image/jpeg;base64,/9j/4AAQSkZJRgABAQAAAQABAAD/2wCEAAkGBhQREBQUEhQWFRUUGBcYFxgXGBYYFxcaGBkXFBcXFhUXHCYeGBojHRgXHy8gIycpLCwsFR4xNTAqNSYrLCkBCQoKDgwOGg8PGiokHyQsLCwsLCwsKSksLCwpLCwpKSwsKSwsLCksLCwpLCkpLCwsLCkpLCwpLCwpLCwsLCksLP/AABEIALwBDAMBIgACEQEDEQH/xAAbAAABBQEBAAAAAAAAAAAAAAAFAgMEBgcBAP/EAEYQAAIBAgQCBwQGBgkEAwEAAAECEQADBBIhMQVBBhMiUWFxgTKRobEUQlKCwdEHI3KSsvAVJDNDU2KTwuEWc6LxNKPSF//EABoBAAIDAQEAAAAAAAAAAAAAAAIDAAEEBQb/xAAtEQACAgEEAQMDBAEFAAAAAAAAAQIRAwQSITEiE0FhFFFxMjNCgQUjobHw8f/aAAwDAQACEQMRAD8AoQFKApQFdArpAnAK6BSgK9VkPCtFs9OsGFtKbLQo26tCEOQLIE9rY6761ncV2KCUFLstOi23+lVk4vB3VVlTDghlCgR2nICCdoYUQvdOMN22VWZiyMpNtQeyQYLMzab6ePKqFNcoHiiXuZoDdMcCxYvaZy13P2rVv7SkajwBGu8eNcx/TXB3EuA2ixNvIpNtNeywUTPYAJB0qgg1w1XoxL3sTXq7XKcAciuGlVw1RBMVyKWaSahBBpJpw0kioQbcaUyRT77U0tssYAknYDc0DdEIxFSMBw65ddRbRm15An3nlV44B0TwispxFws2hKN2UnSRI3Hryq58Ut2URVw5UiPZTLlHgAN652TWJfpNEcD9yo8J4UUtXkupZBuLCvcYZkMEdkBWPOdxsKJXuEWylzKmHzsuUQ4IWROZexuCPcTrUW/grglmVieQAP8APhUUBxqLbb7kNtJG1ZnqssnY9YooiLwwooU2lustzPmRh2lgDqyCJjSdO80nCBfpNy82HXq7YLtZYgAAwvZkawx005ipmIa4swGHoYI3G9IOJYqVuKSpEf8AB8NqdHWy/kgXgXsIOHW3es2XwwNzOpK5lIdWZ2CkxpowB5QlefDjqygwqi59JKBiVmcw/VZeYAMd2tRMXgc0ul1iwHssSWiDoG94ihf0t9e22pDHtHVhs2+/jW7HOOVXFiJRcHTLDiODtcXEKmFCurh5DJFu2Vzhd9dATIoPb4BfbqsqT1/9nqva0nv0076YHELkseseW9rtNry1110psYpwQczSBA1Og7h3CnJSQvgkrwO6bRuxoH6uOeaQvpqQNfHur2B4C5a+rCLllfZ0Mk7iR4VFuY14IztBOYjMdTMyfGdZqydCUZ1v3GJYnckyTAO5rn/5HLLHgbNWk/dTXsUjE+yPNfmKv1ldKpfGsJ1dzLMjMhHkxBFW205ii374xkvsgWqnJfJVwKQMQvfSg4nXbn5c6tt/DWBgoOXKEOVypzAftcydDWnPneOqQvFi33yVWu00L4I7JBrwu1oTQkerti21xittWcjUhdYpstpRboUio127LzmK5gRkMgGDzBHuNI1GV442huKG+VMG3LZUkMCCNwdxSaT0h42v0lgVMiATmVp0300Hlypu1fB2osWRTin7gTVOh4U9Zwbv7KkxUcmrH0S4hCOoYbwdtJE8z4Gh1GV44Wg8MFOVMr9y2VJBEEbik0/x3Got8gkgwCZB1nUEeEQPSoaYgMJBkUePIpxTBnHbJodpq5egxBJgmB3DnS81E+hxYYm7uAyKAdNQCZGvn8aDPkeOG5F4ob5UB7GIDjT1FOU7xDo7ds4lnCt1VzMVJAg67LHd6VHJq8WTfGypx2ujsVwivZq8aaAIKzoNzVq4TwwYdZaOsYak/VH2R+J/CoPRzDIxJaQ09hj7I0MyO/x2+dF7mHJEh1I75g+5vCT6eNcrWZ3exGzDj/kxQvAzInz5+fdz9x7tWLUlhlzAb6GNAMxMDuXX7wHKnPoFxh2UJHPLrAjMRp4Qvvp/BcIvAybVzaPZbWe02sbbD0rAvge2SL+Iuq2UuwgwQSdMq9Yw+Qp5Ll3qwRc+wN+ZtG4fy86h45LhlmDSRcYyDvcIU8u7SnRaO2vtge5cvyq6+CWdxHEbvZlyQRP+7u8aB4vEsDDEmO/wMa/A++jqYSbasZ0CnntJQ1CxuBynUFomfHKYYeqGrS+CX8gtHAOZZBB35jf8j+6aXxDh4u2zdtiGXW6g7v8AEUfMetIvYYrMBhHM67aE+P8Adv6N30rB4l7ThgOUR4agqe/mvjBPOnQyPHLcgZR3qmBK5U3imHRWBtsCrScvNP8AKagzXahNTipIwyW10xF46VdOjCm3h4C6xmLEwACCTpzOulUjEnSr1hsEfo1o6+yG02O2lcz/ACdNRjLo2aNeTZU+lC/rrRH1ur+Dx+Ao0jiKF9J07WF8SN/BxU4bVWnleONfYHIqySKRxC8S5E6fKrhx7jiHhyW7TErktoZGs7uvplGo3mqW9h5MKTPcCedWzinDbJwdoo9wOuuV19o8+WnhTcluSbQvEltl+Cq4S5DD3e+iPW60NOFefYafI1MCN3GtGK6EMRxDFHKANBJnxq2/o8vzg8fb/wAiuI3ntKfwqnXsG7lVC6kwPXSrj0LwD4X6R10AXLRRYMyddyNqTndPkbhT3WUvibhrtxgIliY7tahriCNpBo9j+jl7MzBQRp9ZfKo2A4N1d4fSBlAytk53BOqgjQSAdzQRdq0VOLT5Hsbg7yYe1cuyBcZwAdDAClSfOT7qn9ALijF5GAIuoyifte0p89CPWn+P4PFYy4HNi7bsqpyQM8+JymNSAPDxpjoxhLJxCtauXGayQ5GQDQEaanvPxqnL3kEo8+IZ/SvgQr4a4ogPaK7Aa2z4ftfCqXgbu4nWdq0/jnEbeINjrLbRYdmymO3mEZdNoMH0qg4rhWHsXFa7cdQxJVcsyojSQaiyxUuC5YpPkSrnQelaB0KRfpHUsqkXVy+KkAspHqKody7b69GtA9XIOup934VOXpI+FxiXRadQpUhXkEhSTO2hMmjyy3JAwW2zQv0hr1Fuyu+VWM+7MB8/Ss74lhoIcbN8KufSriTcSS3dUhLAt6Ft5M59B46fdqq31W3hV1ZwxKgnw29KDG3F+Ick2uSVwPgNi7bzXb7W2nYWy4IiZkHz91Ssf0Yw6W3ZMUWZQSFNphmjlPKrH+i3B9dbvDrGQqbewmZD/l8auuO6MlrTjrmMow1Uc1I7qzSz5lPh8F7YUY3w1JQKImPeSf8A0KkplJAmFBE+Wrsf3Laj7xqNg8I2dkG6lte/KpI28QB609c4e4LKEZtWUEA6z2BH3VJ8ppbncm2O20gjwlrkqA0FmsKdjBcG++45KMtWnC9IL4sqc+htXLvspABbq7Y0HeKqmFs3Q2YI+rXGGh+snVpHmJij2R+qCC22tuzaGh2Uhn9xmam5AtMm4/jF0SC2xsrsd3XM+x7xTg6QvmUAiDduLs05UUFfrb60OxOGdrxkMQcUpmDGRdA8xEQaVh+HNFksp1u3y2h0BVIPrV8FhjAdKLpw+Y5ZNl32b2luZY9raKRxHjzsQsqF6yyhPamLqTM5uRoFhbFwWUENPVXBBU6SxIHmd6g41bmSIb6nI729O7lQ7/Zomz3sjY7FF1DM26ozCT/iG1cAk/smglyNJ1Ok68xmVvip/fohcw7NmARjIeND9btL7yKi38Mwk5DrqNDzKt+De41NyDpjWKtBrYjdW0jubQ/GoljDBhM9/wAKIYewTbOmu2WDOmu1W79GnAlv4Ri5AIusIKZjsvOO+aatROMKgLlCN2zOeIYbKpMzVu6PcXPULYcxtkPnHZPv0q3dMeiVpcBiWDCVtlh2APZg7x4VmlrEhGtnkCp9AVrPqZSzY1v7VnS/x2LHJT/CHumCxfw47nb4N/xS7Z0pnpS+a/hyNRmc/M09hz2afo/2I/8Afc52b9xkLA4+/YGW1cKA8gWj0BOlO4ziuIuqFuXMwBBEzII5gzIqOGrpNew9HG+aOduaJLcexZ/v3/eb86m2emWMUg5rbeDIIPnEH40ImpGDwLXScuw3J2Hn+VBPFijG5cItOT6C46e4v7OH/wBNv/3TVzprjGEE2o/7Y/GuW+DLIGYnv0AHoDRW9wm3dgZgCiwIhdPGSfhXKlq9JGVJWvvRoWLJXZWeJcXvX0y3BaI8ECn3rBrnAei9vEXGGIdrSBVyERlYksCJaddBpRPivR7qgTbcXABJjccztofSinQnGi/ba3aEtZUswgS4dvaT9mOf2qvVZMMsF4WioJ7/ADIgt3sILqYG6rWLQznrMhYGcr5NNQDlkDbNQ8dK8UP8H/SSjPG8X1b3UutkL4XsK2hM3V/8iFJ8hVTJp2hxRyYvJWDllUuCcOk2KzEh0GYyQFAG0aLsNq6elOL+1bPnbU0OJrjPFbvpsX2F75fcl4njF68UF3IQrAgqgVh5MP8A1R/pHglxFtFuF9GDLOXMBBlF0G/eZis2xPEnfnA7hp8a07orxex/R4vvbU3MPbcOxJJJtjstl2LGbY9Zrg6xwm16fFGrA+0ymI7i2tuFASQBrIkkkEg6nWK87uVCkLlGw7XP71ALfEXUk5tySZ1BJMn40bwuIzoG766enljyR2pcpGZ3ZYeG/qRKk9rf0qXjOMXMh7RiDzPdUDFY8SCo9pVPfqQCfnTP0vNoQI5715WcfO2dFVQzwriLnKDlaFAGYGY0X2hqdwdaPYW47EEDugZiPqFtiD9WRVWwNwSYlRJGnIA1ZMB7QAZtSo94dPwAqZFTChyg5gLgAAZH+ps4+79aiw6kgdu6CM24nf2tm5GguEvdlTrqLR8dZH/FT2UsAO0Pb7tfDyNKstkgtbH1nIygGVuRHfpPcaW161/jR4FboPOPq+NDLuCnNq+tsDzHa08qexGEnPq+rWgde4rAGnjUsg4b1rndA1B2u8uXs86g4g28v9vOrnQXJ1nTVOVTVwh+0+t34qn/ABUC/hBkBlj2Lrb6yzQPfNSywVfEexec7Afq2G05NSB50KvY3lncxpsBsPE+JPrR3F4TKTBaA3eP7u3m08iwjzoBjMER6Rv4BZj1PwpsGvcF/A03EmVWdVEjmxncx7I0980ngPEriIwDMAWk6kanXl51C4ldhFXmxn3DT8KetYnKo0E6Se/zimSitv5F35BHi/FLjWnBZiCpG5/GgGEvEgaaBgvfuRUzEY/MjAgbeNDHxjO6aZVDKAoPd3nmdTv30yEP9J/kfps2zOvngJ3rkthfA3R7pAorbECgNk/1oKfqs5960dZop+CNQSE6n96X5Agxn+Y6/wCQUv6V/mP7g/OnejXDVxGKt2mmHnYwdFLb+lX7/wDmdnuufv1rzZ4YZbZX/sZopyXBn9q8WYAMZJgdgfnVh6xhCwCqiIEAHlt3nT1IpHEujQw2JYIRCqCFZ1zS2UTHIanU9xqThcBcDDRYzA6sORJ/FPdWLUZozpRfA6CaC/DeAC4JB1IMbRKwG32gmPu0q5wIpqRmUSezEwG8+eoqbw037dtVQqICiZXcMTcJnzim3F7KRnUBheBGYfXIZeXft3Ui1X/hduwFxRlssAJYjQkaDQhfmfcw7qh8L4k2Hxlm+IVX/VXMukq5EM0bkdn3CinF8M9w5jlE5mJkc0VGj7wU0G4hgmdCpKjNMa7EazpykH0pcJU7CkrQN/SLxMXcdcgyLYW2JM+yO1/5FvdXujPAMTirOe2hZc5UHMu4yzueWYVbeA9AMNiMOly6huO2bM4utDEMRmESNYqxW+jb4fDGzgSbJzZ1lmIzSCZJU7wB3V0NNq/TyJR/HwZZY75ZR/8AojFQxZAmVXbtMonIYIGvftOlCeNdF8Vh7Ny5dt5UWATmU+1tEHWpt3pjiv8AGOmbkkdv2tIjlUHi3SjE4i09u5dLK/tCFExqJgTE8q9BL12vYR4lMDa1Ns8XZcNcsDa46N+6GkevY/dqA29eNcBoNNro8TRrhT/q/KaCGi/DTFrzmtmj/W/wCwrhbuZR4ae6pAMVD4cex7/wp669cWSuRui+Afw3HBXIJiSfnVqwPE13O41E94KOOfeCPv0G6OWQ1+9orIqiRvvKzpy1IPmKXh8Wssv2GInfbl57HzFFmjbuiY3UeS6WcVKkIQcoYLyJyXRct+MlSR6UY686jkXcA6eyVkH8PMVScLet8x3EacgCYB32zL91e+jOFdMnttAC7Mw2IDc41BVvWsTH8BXP2JnXqkkaTPakedS2udo/9xPgEP4UCOGEGGYtBHtH2gdNJ7qkZRtnaMxiTyCgxqNpnWqslBIYsBR4da3+0fOoN26AoUxGW0h1nnnaD/O9MEsQAbsE5J20Jkty5Ch+Kvpzdj4a6SZ+Cj3sKsukO4nGK0kkGZnX7bZjpvORQPWhGNugncamTsF7yJPiW9IprGYtB5+fiW7/ABA+7/moDffMZI229K04cLyOkKyTUEJ4zcBdMpkDn86UX7I8qj4kbedP5eyPStueKikjNBt2xB2NR2EAH/N+AqS4gHyrz4c9WrQYLsJ5SAuk99HgV46+SpScZ7l7D2EWcYCNQQT/AOIoxdGvoKFcBs/rx4I/+2jt2zrRKOzxDyZHlk512Rug5azj7DBWlSQCdpKkakcta2H/AKivfZT956y/o6qDE2ou5jm208a0EmsGqlLcrZcVF+xn/TrFPdx5cghsiKSpOWIneZ7vdQ+3eYkEkk66mDrHfvv86M9KLqfSWDXAphdNO4d9B8LibaOATmDbQR+zPxqSi1BSDi1dFowS3MsSkQdwZ7OvI9/yprH4d8mjDeZAae0AI1epmBxNll2AMHQwPaUba9/zr1/qoHZESJ0GsKJ595rN6g2ircRvMEUNl0mIXU5RlGpJnUj3UE4ljWW0e0QOQmN/2Y5VZukN60iiPqgAnlpqdPEn/wAaoHF+IB2GX2R6a0/DHe7oVlltRr/6PePXV4dZVYgZxrM+0T+NEOkvF8RdwtxFIlwB2eyfaE61Xv0et/ULfm/zotxnFi3ZZmMAFfiQKGE2sy/IO1bTPz0dv/ZH7y/nXP8Apu99kfvL+dHE6QW3bKssYJgAk6CSYHhUK90mkxaGbQkkzy5aV6F6+aXNGdYk+ij8XwptXnQ7iJG+4B/Gm8Hwy7ek21LAQGPJZ2k0vjd4tiLjMIJY6fL4Ua6PdJUtpbsOpylzmK6bnRjzJmPdXOyTb8kiQinKmE8V+i+6MOLiTIEmWQ8vsjUe81FPR64tuYWAs+0NgJq+3uIZbbDrSFEsSQCCO751Rjx8ujBWXLlZQDGaNQNO8ih02rljv5NGTDH2IWBUqgnTWfkRSnea9hHz218BHu0pVwVkfYSXAE4VjzZuEggBlZTO2on5gVHwWIbrgZILsJ8ZbUGmGorwTgjXP1odAtodY8kghVbLMRrr3d1bG+DIrbLQth0AdZIKzpuARJkb7ESfGpdniAfQsgJJntBdCMpGWdNJ9/hUTgvGLa2LYZQxCgEiYbL2Z/s55VIv4vDvGezP32H8KCscsMm+jYska7HLmHuRoyt4hgZJUDl4gH1pT4e8QIBMg7EaTA7+4H4UExNi1nOQEDuHaHvYA0jEWBAEawDoFO+uvjQ+hK6L9RBu7gsVBlI33I57/AAepoRet3c0EjMZ5ifPQ/zHhTCYW3zRm9QPgKnWeJC0ISyF8o/k06Ona7AeVCuH8GO90enf51O/om19kfH86hXeN3APYHvqOePXPsqK1wjsVIU5JjnFuGKAMgA99Drg5U/iOLMyQ4EzoROg5iKZZKz5ZNumHFL2H8Bg87ZTzB8dqsp4dY6tFCarMkmM228DcGffVYRGOizMct96e+h3CNm9WNXijceSpOmGcPgrdvUQCeenypu9dWf7VfhQccGcnUfEmungR+ytaKsXYY6OKBirX7X4GtGFZ30b/wDlWv2vwNaLlrBrP1oZi6M/6W2wcU5Pcv8ACKB9QCDJA10mfwHhR7pb/wDJb7v8Iqu3OzpqfPX51txq8aFy4kx61j3tkBXmPP8AEVMfi146Fo22jmPEelNcGtI1yHUNOwM8teR86M8atW1tyLKoQYGXNz9fjWeagp04jYuVXZQ+PXn6wZmLAiY+B+VBbr6GKL8f0uL+z+JqJh8DmsXX7oj0IJrTSXCMzbb5NS/R4f6hb82+dTulQnCv5r/EKifo9T+oW/NvnU3pSIwr+a/xCuSv3v7Nf8Ci2MR1OZ1LBijIpHe3Z17hBOvfFBX0aihue1+y3ppNCnXMdK6mTpiMfZDXDB7pBmInSi2DwCIwKCGEsGOplRmGp8QKZ+gBGJJ3EeXOn8JdzKP511FLTTXAbjT5NT6Q4K2MNevoFh8PmUZiVVrgAJReR7e2wFZYcMkGRHlpWgYUviODBEAZyxSWYKAiPMCeURQDBdFHN3JddEWNG0eTMQNRrQtxQza2AeG6L6n51KuL2SfA1K4jww2b4tghlYEqw5ke0CORpZwXZM8gazSfIVNKihKJ5gee1WDhOFKKl5Wll0CrqGBZiyuDurKYjuNRn6nTRd/h4/CncDiArgKezIgDaZHxrc+ejLGl2ELRAEKMoGyzMDkJO8UtblQreOQbt8DTtvGpOh+dOTKJNnVoPPbWB6nuqfjUXICFVO6CdfeTNBzigdZ+BqWl1blswe0uvp5fztSMkXaYyD4o6gpQUVF+lLG59xr30tI5+6tCFi/pDAnsqwHfM+/an7PFk2a1l9AR8KipilE67xyrq4u2N5PpVNEPcZxCuy5NhvUkYeQKgX3V2GSduffVmXCQKwaiVSNGPlAZrjWzmUAnbXxpLcVvHQBR76K3UVNXgDx76QeI2htr5Amn6d3EDIuQV9Kvn6x9B/7pHV3+9/59KJvxQAaKfUgUz/STHkv7x/Kni/7LLwXAKuItkTIbv8DV3Aql8KcC/b/aq6rdHIVzdW/JD4LgpPSXCo2JctvC8/8AKOVBrnD7Z7/fRDpX0bv3sW9y3bJUhYPkoB+VC/8ApHFD+7NaceVbFyA1z0OpgUBBAMjXeiXEUS4qHw18xE7UJ/6TxUT1e3jRDhnA73V5WQ6sCu0a9kgGaHJkjakgor2KV0rwsXRkBIyjvO5ai3DuH2xgoMZijE682BOo9wo1iv0e4u40pZ08xUd/0XY//BA82WrWZMBwSZY+gVqOH2e+DPvqXx+0Gw7htQSun3hRDop0cxFjCqly32gWO42J75rvSPAOMM5K5csTqO8Guem/Uv5H8baM3xuGCLKASSqmZ9liFMeOtEOj3R0NdDLEISxB227JPhPyobxrFhLc9zL6wwP4Gl4DpRbtWGuOVZ7hyC0u4UakvPf+FdPKriKg0pFv4zYN60VPVkR7XcdcsT5DWqdwrB2MPeFxr4CAPm7JI1V1kDv128RT+M4yrYW6yNb7OQhVzfrAWAaQ3sxOw7+6qnxrjAu21ChBLSVUQRAgT4a8u6kRwzXAyeSH9l5wfS3DXUNtWS0C913a5blO05ysRMHdeyNjOm9RuE8dtJdayHS5BzC6dFJnWCdBHuNZqHqfwnHdVeVtI2MgMIbQyDpsZ8xTniTExztUaDxnjyW3t5kBQlu2u2hXNl07R1Unyo/jOFL9HuFGBm2xHjKkigPTtA3DLFzMjFXXKVXKIKuCI9PhUToNxU4hHw9wzkUlTJkqTBHpPxrLqdPtSkvYdHNudMpnU8jp51KtwlvMDDKZHnyir9d6LWSdc/73/FQuL9GrK2LrDPKo5EtOoUkcqi1CbB2Mo8CnbSgnyq+2ujOHgTn2H1z+VSh0Ywo/xP3zTPqog+kzP8lKstlYEVpeD6JYNiMzN5Z2+FP3uh2CzKFD67/rG2ovqoNFek0ZjirMQRs2o/EUxlrU04Bg2gKrZSYPbbNoIGu/pU3DdEME4MK5jf8AW3Pzq46lJcot4zHStJK1rrdFMDr2XMEj+0ubjfnTNzophP8ADf8A1Ln51HrIlekzKLVs5xHhWuW+DWokvMjlTKdG8INerb/Uf86ILhrXJYHLtN+dYNRkWR2h+OO1Fb6TcFUImR/rayPA0EHCO9jV/vcPssASkx4n5TVbxNoZ2AEAEgDyrVpMjrYDkinyCLfCEHInzp4YJfs1NyV7JW62KpCuGXlN22B9oVcU7JiqvgbKi4kD6w+dWfFNmfSsWr/Ui4D6XYEUxj8QFAJaP5/4pq9ey76TzoD0hvgI9wORlWTIBUxJHjOsVlhV8jGgle4zbyMFMk6bH50zgscFC6jQzrG4iBoZjz7vGqbZ6TWyVBHt7Qw15c6L3ul62Qqs7rnMAZVbXQb5dNxWvZBcciU5/Bdv+rcMttu3czs1vUpCjK6k5cpMaT51M4j0ytkTZcMZ22HublWeG+LzwzbndjA3nWFMVasB+jW84VmvW0UgHsK1xoOuhaFBjwNU9suIlVKLuRoZw8LoapHSrHE2MSpA0ywfdVwurkthQScqgSdzAjXxrPekmLOS/O2hPwpM2tySDgjHuk+PJcJyAnzJ5+n50GQ8+dW/pALb2WOXtCIOVhEkTrFU9BXTES7JQ4g3VNa+qSD4iO49x091QltzcAmAxAnunSnTTLDWoyl3yT+J8NFoqVLMjfWPMjuqEKJ8SvM1pcx1zaCSRtv/ACaGUELrkfqdm/wVIsXHOk3XYTC2Zk28zP8Atewo9FBP36e/R5isuOAP1kdfWA3+2q0Ks3QXAlb4uMPqtkn3Fh8vWhztbHYGKMpS4NJxR1obxpf6rf8A+1c/gNPrdPOo/Fz/AFa/H+Fc/gNciPaNj6JNleyPIV43I51zDkELPMD5CuYmwO6r9yDWK4kFAH1jBGwncHz8qZTilwMDl386RiVGRp7jTPC+C5VBNy7P7Yj+GnQlGK5Vi5xbfDoO2scGAJa0CJnMxXmDrK/zrTZ6W3VJUdWwGxC6fCKr/SHHXLN7CpbYxdbK86kjMg35bmrc3CLfcx++/wCdMeSKSe3sDY3asHW+OyDnGWWLEzA1M86Oi+CJ7++hqcLso0qiz3mWPpmmpF155Vnm1LpUNiqXYm7cBNcRqaK67UtfKlUEPWrkGgj6sx72b5mj6AaCgManzPzrZo15MCfRwCu5aUBXorpih1WCMGOymT5VOHSCzPtH9001ewiuII0PcSD7xrTdjgNocj6u5+ZpeTFCbuQCbXQxjuO22bdtBppVO6X8dR7eRGJIbtLHcDE+tW3G4FM+W1aBI1dzOVRv36k91V7g/RK5muEhJawxt3N1dr2uo5QCw5+1pSPTxx8kH5PgGdHuG2VtK7jNcJzTqcvcBrFI6TXQXw8To3+5KOcO6KG31fWFS4uAtkzZBbAMoS0SZiMo86E9IsfYu3MOba5MtyHB0+snPaNDTYxhJ7gJXFUFPp6g7H3VoXBv0nWrNi3buJcZkUAns6925qq3Gws6dUfvL+dOLZststs+UE1Fjxx6Ldy7LZif0sYeP7K571/OqZxjpVavi8mVh1mgMjSnf6MtT7C+6k/0FYmTbQnyFU8eNu6ItyKnxbDOmHuCCVgajlqNxVQMVq3Se0Pod6B9XT3isodhTULkezU/hcMX7QAMRvt7hqTtUYmpNpOwN9T5CNBVSfBMdbvIc4rfLMoMSBrG01CzUS/oZ2UERI0gaSOR86itgXUgMpEkDUaa+NSPRJ8u0MDceNXjoo2S4wuMAI7IJ5zB37x3VTsLw65cMIpPjsPeauHR7Bo+IIMjLmEBiIMTp5xSsy3KjTpo9u+f+V7lvzCofFrn9Wvwf7u5/AamDhKfbu/6jVD4xw5Vw96Guf2Vze45HsNynWsq07Tuy3OyRgz2FkfVX5CnHimxw9Mi6vsP7x+7zpk8OU7m5/qP+dC9O77LUxjH2wxAzRRLDwQIJMUPxuDsWrbXGVyEBJ7bzp3S1B7HSzBj6l0feY/J6L6ZtdlPJQvpbb/reCAnV+f7dutBS2TsCfSsq45xuzdxOGe2XK2zLSXn2lPZk76cqNt08szFqzfc7f2jr8AxNG9O2kr6FrIk2Xi7hjzU0gWG7qimzbO+Y/fuH/dXFwNo/VP77/8A6ofpX9w95JOHPd865BHI+6mP6NtfZP7z/nSv6OtfZ+LfnU+l+SbyTbU9xNA+r1M95or9Ct/Z+J/OvHCqNhFPw4fTdgylYL6o10WT40SFgV7qhWoGyT1dDeKY0KMgmTv4CmuJdI1hlssGIJVmB9kjQgeNNdG8C1z9dcmJ7A7/APOfw99JnJyeyIUYpLcxT4Znts7yqIC6g6FmCntMOQGkA91NteYKiW4kqqAcuyIme7Q+6i/G3AssvNwUH3hBPoNarnRC41y4wue3hwUbxJ0VvVZPvoJwXEEHF9yZ3inRi/dyhMQyLBzxmljPIAjQDvNRbX6N7I9trjk7kkD8Pxq8C1XjaFaVFLhGd23bKcf0fYfuf9//AIqfwbofZw7l0zyRl7RBESDyHhViIAoViuIuFOQAu2iA6Cd5J7hvSsk1CvkZCG4kXDbGhIB05jSdBPdqai8Rx9jDletcLmmJBI0idQNN6puD4NeTE3beJY/r1cK4IObtKSQsz4a1a+AYpz1tq6c5tMAGP1lYSpPyqlLy2krx3IE9IuLWLmFui3cVjAiDr7S1nd06Vo/TrBIMMXRVUgrMKATJAgke+s0utpTBUhNlRMxtSpEaiddJ8xPwHwpzGYU2bjWzupE+ZAJHxirN0Z6N28ThiXmQ7AEaGIXSjhSfINWRcB2bQPcPnMVOv+x7vmK9x/h4wyKqywaO6QFI9+9M/SRcsXLqg5LZAYkRvEQOe4oW+Ri6HYCso2Go08p/AUS6Poq4i6xAGZUhu8iQY8dqGcJcYq8q25iSSxEDQT5mYj1q64LhQtjQk/zyqkrC6IWK44ltoIdtJlVLDykc6Hca6Qo+HdUzhnUqJRhv2TOYRz+dXJLQrl/Bq6lWEgiCKraVZWcL0kt5VHV3WYKuYLaY6wJ1UR7jRrBOLq5urdNYh1g+cTtUjAYBbC5ULETPaM+7wqVpV19yEM4ZT9UUw/CLR3tofMT86JGKQwFXRAHjeieHuAg2kHioAI8iKf4NwUYe2EzZoJ1Ig6mY9KJlTXBVkE9XXQtdmvE1VEFKKXApoPSg1SiDkCktFJmuzUohw1yulq5NWQxTg+HvG8qWJYuQCuuU8zmPIROvKtutCFAiIAEDYeA8KyboBjWXFADYjX3gfjWjdI7xTCXypg9W+vd2TVQ9wekZ70n6Y3TjHNpzkQ5FBgqcujGPE/hVu/R/d65LmIZWV7hCE/UYINCo79SCayOa23oqgXBWAoAHVqYHeRJPmSSfWooq7BjJ9Bya5mpoNXrp0opOlYa5IfFcQ2Uqhynv79Np5U3gMP8AXaSSNJAEDyBIk7n0pi4czKDsx1+f4UVWs+Lze5jZ+KpAXinDy+Is3FIGUOrA81MMNf2gKgtd+iNdxN1j1ZCplAkyGMNMwfa+NHMWoL+n4mmuoVlIYBhOxEj3GqXOVk/gULjvTlb56tVJtEiZ0Ykd+vfR3i3Ry2cMoCAMLtpbZMZurJRWBI31Lb66UX4h0ew9y0S1pAeqYgqoUgqJBEUwrZrODJ+s9sn3ZqB5LkgljpOyidL7arjr882B9Cimrd0GVRhOzqOsb5JVf6a4dfpzyoMpbOs7wRy8hU/oJjGhremUKGHfJIUmfKPdWlPkzI9024wtq8iMmZcmbluWI2PlUvhFhG4VdfLo63XI0+rMfwignT61mxdkHnb1/earFwVB/Rty39Vbd0ePss2vvqbVdhbn0BOh/G0bFWraoRmzDkIhWblvtWjZBWRdAFnH2vK4f/ratcY1cY7VwTc5djgau56jE0pTRFjxek5qaLV4GoQdD1kvSI3sDiyBcNxj+sVtZAYtoRO+nlRvplxy8mKyI5UIiMMpIksTJaN/I1W+kHEGv3kdwM3VKCQImC2sflQsBmucMxJexadvaZEYxpqVBOlSQ9Y5wzpBftMpW40AgZSSVI0EFdorX81RchIUa7lFIBpUURZ3LXCKEdK0Jwl2GZTA1UwR2hzrOej2IcY20OschbqjVjqCYM9+hqrBbNdFcJpJNJZqsIVn8K5NILUktVkP/9k="/>
          <p:cNvSpPr>
            <a:spLocks noChangeAspect="1" noChangeArrowheads="1"/>
          </p:cNvSpPr>
          <p:nvPr/>
        </p:nvSpPr>
        <p:spPr bwMode="auto">
          <a:xfrm>
            <a:off x="0" y="-641350"/>
            <a:ext cx="1895475" cy="1323975"/>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14346" name="Picture 10" descr="http://www.netambulo.com/wp-content/uploads/2011/12/Sorteo-Loteria-Navidad-490x343.jpg"/>
          <p:cNvPicPr>
            <a:picLocks noChangeAspect="1" noChangeArrowheads="1"/>
          </p:cNvPicPr>
          <p:nvPr/>
        </p:nvPicPr>
        <p:blipFill>
          <a:blip r:embed="rId3" cstate="print"/>
          <a:srcRect/>
          <a:stretch>
            <a:fillRect/>
          </a:stretch>
        </p:blipFill>
        <p:spPr bwMode="auto">
          <a:xfrm>
            <a:off x="4860032" y="3284984"/>
            <a:ext cx="4011874" cy="2808312"/>
          </a:xfrm>
          <a:prstGeom prst="rect">
            <a:avLst/>
          </a:prstGeom>
          <a:noFill/>
        </p:spPr>
      </p:pic>
      <p:pic>
        <p:nvPicPr>
          <p:cNvPr id="14348" name="Picture 12" descr="https://encrypted-tbn0.gstatic.com/images?q=tbn:ANd9GcTWKQlN0Z4BQemLeYvvhbNcvPjknY8IJZtEUb1Qc2kCl3yZ7TaN"/>
          <p:cNvPicPr>
            <a:picLocks noChangeAspect="1" noChangeArrowheads="1"/>
          </p:cNvPicPr>
          <p:nvPr/>
        </p:nvPicPr>
        <p:blipFill>
          <a:blip r:embed="rId4" cstate="print"/>
          <a:srcRect/>
          <a:stretch>
            <a:fillRect/>
          </a:stretch>
        </p:blipFill>
        <p:spPr bwMode="auto">
          <a:xfrm>
            <a:off x="539552" y="2276872"/>
            <a:ext cx="4320480" cy="2232248"/>
          </a:xfrm>
          <a:prstGeom prst="rect">
            <a:avLst/>
          </a:prstGeom>
          <a:noFill/>
        </p:spPr>
      </p:pic>
    </p:spTree>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332656"/>
            <a:ext cx="2952328" cy="2232248"/>
          </a:xfrm>
        </p:spPr>
        <p:txBody>
          <a:bodyPr>
            <a:normAutofit fontScale="32500" lnSpcReduction="20000"/>
          </a:bodyPr>
          <a:lstStyle/>
          <a:p>
            <a:pPr>
              <a:buNone/>
            </a:pPr>
            <a:endParaRPr lang="es-ES" dirty="0" smtClean="0">
              <a:solidFill>
                <a:schemeClr val="bg1"/>
              </a:solidFill>
            </a:endParaRPr>
          </a:p>
          <a:p>
            <a:pPr>
              <a:buNone/>
            </a:pPr>
            <a:r>
              <a:rPr lang="en-US" sz="9200" dirty="0" smtClean="0">
                <a:solidFill>
                  <a:schemeClr val="bg1"/>
                </a:solidFill>
              </a:rPr>
              <a:t>    In </a:t>
            </a:r>
            <a:r>
              <a:rPr lang="en-US" sz="9200" dirty="0">
                <a:solidFill>
                  <a:schemeClr val="bg1"/>
                </a:solidFill>
              </a:rPr>
              <a:t>Christian homes usually have a nativity or birth.</a:t>
            </a:r>
          </a:p>
          <a:p>
            <a:pPr>
              <a:buNone/>
            </a:pPr>
            <a:endParaRPr lang="es-ES" sz="9200" dirty="0" smtClean="0">
              <a:solidFill>
                <a:schemeClr val="bg1"/>
              </a:solidFill>
            </a:endParaRPr>
          </a:p>
          <a:p>
            <a:pPr>
              <a:buNone/>
            </a:pPr>
            <a:endParaRPr lang="es-ES" sz="9200" dirty="0">
              <a:solidFill>
                <a:schemeClr val="bg1"/>
              </a:solidFill>
            </a:endParaRPr>
          </a:p>
        </p:txBody>
      </p:sp>
      <p:sp>
        <p:nvSpPr>
          <p:cNvPr id="4" name="2 Marcador de contenido"/>
          <p:cNvSpPr txBox="1">
            <a:spLocks/>
          </p:cNvSpPr>
          <p:nvPr/>
        </p:nvSpPr>
        <p:spPr>
          <a:xfrm>
            <a:off x="3419872" y="3573016"/>
            <a:ext cx="3312368" cy="316835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32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13314" name="Picture 2" descr="http://www.gps.huescalamagia.es/DPH_Back/Pages/Archivos/belen%20graus%20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56044" y="116632"/>
            <a:ext cx="4032446" cy="3024336"/>
          </a:xfrm>
          <a:prstGeom prst="rect">
            <a:avLst/>
          </a:prstGeom>
          <a:noFill/>
        </p:spPr>
      </p:pic>
      <p:sp>
        <p:nvSpPr>
          <p:cNvPr id="9" name="8 Rectángulo"/>
          <p:cNvSpPr/>
          <p:nvPr/>
        </p:nvSpPr>
        <p:spPr>
          <a:xfrm>
            <a:off x="6588224" y="3933056"/>
            <a:ext cx="2430016" cy="2400657"/>
          </a:xfrm>
          <a:prstGeom prst="rect">
            <a:avLst/>
          </a:prstGeom>
        </p:spPr>
        <p:txBody>
          <a:bodyPr wrap="square">
            <a:spAutoFit/>
          </a:bodyPr>
          <a:lstStyle/>
          <a:p>
            <a:r>
              <a:rPr lang="en-US" sz="3000" dirty="0">
                <a:solidFill>
                  <a:schemeClr val="bg1"/>
                </a:solidFill>
              </a:rPr>
              <a:t>Also put Christmas trees, usually a small fir and decorated</a:t>
            </a:r>
            <a:endParaRPr lang="es-ES" sz="3000" dirty="0">
              <a:solidFill>
                <a:schemeClr val="bg1"/>
              </a:solidFill>
            </a:endParaRPr>
          </a:p>
        </p:txBody>
      </p:sp>
      <p:sp>
        <p:nvSpPr>
          <p:cNvPr id="13322" name="AutoShape 10" descr="data:image/jpeg;base64,/9j/4AAQSkZJRgABAQAAAQABAAD/2wBDAAkGBwgHBgkIBwgKCgkLDRYPDQwMDRsUFRAWIB0iIiAdHx8kKDQsJCYxJx8fLT0tMTU3Ojo6Iys/RD84QzQ5Ojf/2wBDAQoKCg0MDRoPDxo3JR8lNzc3Nzc3Nzc3Nzc3Nzc3Nzc3Nzc3Nzc3Nzc3Nzc3Nzc3Nzc3Nzc3Nzc3Nzc3Nzc3Nzf/wAARCACpAHMDASIAAhEBAxEB/8QAHAAAAQUBAQEAAAAAAAAAAAAAAAMEBQYHAQII/8QAOhAAAQQBAwIFAgMHAgYDAAAAAQIDBBEABRIhMUEGEyJRYRRxMoGhBxUjQpHB8FKxFiQzNGLhQ9Hx/8QAGgEBAAMBAQEAAAAAAAAAAAAAAAIDBAUBBv/EACsRAAICAQQABQQBBQAAAAAAAAABAgMRBBIhMQUTIkFRFGGBoSMkM3GR0f/aAAwDAQACEQMRAD8A3HDDDADDDDADDDDAOK6ZWpWqyG/EzDDUllTBWGlxhyrkE777c8ZY1K44zPY2rJR4/dQ+WyHFIQFE7Qknckfc8JHPc9MjIZRoifbO55Sc9ZIBhhhgBhhhgBhhhgBhhhgBhhhgBnFEjO5D+K5zmm6FLls7dzaRypVUCQCehs88Cuc8bwCv+JvEkvRfFMRJUsae4zbgUkbDybUnuSB/bKO/4gkzNadbcDLzaH/OSwpXoU5wEHkAjpdE9qJ45j9Y1SU5pOxSo0pDTlIblqJLe4KA28ixYuweOBzeR0qTphebSxIcW040kOrQ0tfqUVAhQ6muvF88fGUSnno0V6eT2yn0zbvA+sTNa0ZMqfHU06VEXxtUPdNdh0/ucsQ6ZmWk+Iv+FFQ9MkMtvRJkmmpybR6FAUXCrqv4NcD4zTEG0jkH7ZdB5RXZHEuFwesMMMkVhhhhgBhhhgBhhhgBhhnDgCMxxxuM4thsOPJQottlW0LVRoX2vMx1Dx1qb8Scx9I0kpaAUoKCVMknng9TzX3y5eM39RjaW47AejtthJDvmoJUb4AFWB+YPXtmZSdHhadprEhuQHp0gBxuOwzuSslRvbSiAP5R8J++UXWbS6qh2yST7K8421J3yJTai4pQUhQoJJ3WSRxXeuOPtjxpbbOlpYQ6w7vV5qwGh5iTdcrHNd9uMtUcnQFNBMJuQ3IRSVKXdUnmqPB5BB6ffsnpc2Ath8vpe8xhsllKkC1q4sEk9x+v3zLJTa3Hb09mkpmqZJuUe32PfDMF6fNkhakCApYZmOOKKmFt0KtPWwNtHsa55zedFYZiaVEYjOuOsNtBLa1klSh2JvPnt5aOVpgMIcRRSkcc0R6q6/1zQv2aT5H1yY51SGIJCy3HKj5rqyfk9tvYcg2O5zRVNdHM1enuq5muHnBqWGcBvO5pMIYYYYAYYYYAYYYYAYm6tKElSjQAsnPeVvxpqk7SoDb8JSEhSi2pSkbthI4PUexzxvCyTrrlZNQj2zPfG/iFrXpbn7ukqU1GaoR3FltLhslRFd+E0DyfijcD4c8YztHjONCGfNdUC08oBaWxVXzzYHNXXKj1vPGsre1FRdKmVBKyV72wRwPYVZFV/nKUiMwhJ85kuocZCivzVJvoaFcDoU2ffn5xucZM6Oo0NlMVlY+5F6/ITqDMZ4am67PdWfMbKChDSPUSUkHb17Adz0zkZxxDIjuuee823ZWKIA7gnvxeIaS3HlFwR4qnHEq20Rain+U9OOp6Ht8Y/ixVQpJZUjydyhwGylQTVXR+Di3G3ayfhqnHURcZdrkU1VlTcUNJK96VjehCUqon/wAuoPPQcV1y0+CZHhX66CrUJL7OoMOeZsfbDbaFgWPUD/4d+t1WVyEppSEvSytUBBKFqbUneCB1CT2vuepuucUkqRGmok6U9PhMiv4yVBboJNq9hXNdeg/p5VLbwzT4lTK2zfB8Y/Z9BQJ0WewH4Uhp9omt7awoX7Y6ykeCXPD+jx0xmtdjzNRmEOuuuugOuqI4FEk/lZPXLqlQI45Hvm1PJwZQlDiSwesMBhnpEMMMMAMMMMARlSG4rDr7x2ttIK1n2AFn9Myfxv4qi620Gov1DbbIsA0CtR6WL4FWeec07WNRj6ZEU/L3eX0pCCom/gZkXilTz8j/AJfRl6bA3bgt5o7lkDg2oWk0fwjrYJ6ZTfnZwadHJx1EHFZafRXISm3JCmJazFbUim5CE7itVcCgR17/AJZDalJSttbKX3QVGlMpUopAv3NA/wBPbJ1qM5JnJbadbRurcsqoAkmunQ3+n54x1EMR5ijMJLgbtK/LsLRzRsHngE80eMy1yce0dnU6OGom5KzCzjD/AOjTTW1aaTKgSdkqwW1AcN1ZKuPsOO2SofTqMV+VOWtcqK0htMgrUd6io1fJHCArgVwenfGKdJZWUyQVKiLTW0pKfMoi/gHoD1/2uS1TVmdIjxobsUOsKV5qkNvFoggBNXR45PSu/XJ5Uv8AJilobNOnZn08cojXtFQqOuQwsJ9BLl3Vd7PHBr5PxiLLjo3NrdadKrCdhCSK5IG7iuOPvXtjlrXLaP7lYeEpb6FopoqW0lIUSQUgg9Ei/btximmaMWY6n9S0/e4pdlT6D6EekggGiepJPcflbGI+tEZW/wBQpUvr5F9MbiTGnnn3y20hsuKCQCpfIFAVV9OvAz6A0MtnSIZa87yyyjb54pdVxuHvmGQ9Oht6euXp8qOpxKN62HTRSd22h0s9+wrNv0B9T2lR/PfbekNp8p9bfA8xPCvzsZZp0lnBHxDVT1Dju6RJjpnc4OmdzSc4MMMMAMMMSkyGozKnpC0ttIFqWtQASPknAKl+0TxJM0BuIIPlIW8qy45yKTXpr2Pc+3zmcypZ1GQ99L57z0h1TiWlrurFkAkgDoeB1zUvFbcTWNIUymQpxDzaktJYUCVL4oj3qv1OYqytenaoy+08gfS8r3AKoUq6HvR9uozPb6vc3aPVeRNPas/JML8KPackS21TC4tsrWUIACQdpN3R6FfFg8A98qbbTB1ApcQ2Ny1KUVr22AAKq6+ctsnXEzN6/JcfUIyULEqRsG9IUglsjduNLJJsdDY7CL1duV4fZjwlJYktSmkSFLWxamVG7KFC6vpd88ivenHPBpnqIxglhPDz+TipzsMsMMyUhCU0gNqBShPXhXRPQdP/AHiOqaGxKhMTlvNIcfUGWUl0cEVwoH8Kep4yE1GQTHdaWhsqUoAqNE3fY9uBj56S07p0dxqAt1plKA60tdocNXxzfqrmv9Iwq3Fpos+thqqZqaUcHpiFL01ySLQ26sFoeQ4FBQ9+K9q/rjjUdXcMFEbVPNf3EraWpW9BUnjdR9qF/wBOMgXtR1Dy32RHIfu9zVhTY+35nrnpkOzUtuKSPTfoSmgkcH7C+vyctab7OXONfCpy2STbR+jCgFKCyApR5ogfh/X9cv8A+zXTJr+rxpgQpEWO2s+aFFSV7uCkWTVnsKPFnqMgozjEbw4YQioTNecCVOqpYDfUbCO/P6/FZbf2RzXGHZ2kvWUUHmlCyP8ASr7fyn+uUVf3cZO9Y5vw+UlWk/fj9mnNikC89ZxNbeM7nQPmgwwwwAxCWw1KjrYkNhxpwbVoUOCMXxNZGAYJprkzTfEn07SlvILio7SGVJFjlIULtKet7iO3sDjGdFfdVNSt9CJjThbc2KI89F+oDoAE0b7k/llt/aTDZiagtqGGIxU0FIS2yBvJJ3Wfk831yhan5cOEEpQ04t20FZTXPHIAquR/l5kk1nauzq6emUV59kPQkO48tuYzEjR2WWJENC0+asbfOA/BuHPJHF9Lxm/cmWWJSAlYG5pAsWnjp7gncL+DXXGGmwXZshK2Duc4SkKoUeAAfj7/ADeS/wBNJhQZUJ9wlxKkrnLWAP4gsBKDVkJAPQgcHPNqi8lLshfHZGOG32R+mRY8Z98yY6X2z6EFW6hZ4PFXXt06Y9lNPnSpEpQUqK06hL5bQDYPYVVCwTX/AOmMnTZYjtsMuIZCyVpXt9Sunfnjv+dZ1xUiFCUqUS6H6XxRAJTXI7Gjkn8/JmqU8Swspdi0dBh6m5JhNqkwluJ8lbjW0qA9XQ8C+hB6j2xBhTy5Lr8RIQVK9Ta79Nng12xbRJclWnvOyUDyWgfLW6sgAn2A70D/AJWPX16giKx5AA3rLSEJbSsOFRATzV8nij2qsr3NtrB1rKaKoV2QbTF4ymwVJeITfIULASr+w55P+GR03XDpGoN6gxGfkljdQopQDRABO3kH46/7MoekaovVHdLkCOZ7R9SG1gAd6tXFj/bvfGSGnaguBpeoxPrktqAQtlktpUC8k0FDdfweK5AIHGQrg4yzI1a/xCu2pqqT57yjeIyythtZQUFSQdp6pvtiuZv+ynTdTU2dY1KWt5p1ry44U+tZ4UQokHgdO3980gZ0Ivcsnzc4qLwnk7hhhnpE8qIAs5V/EEjxEnUkN6VFQ5EUj/qb6UFc3djj498W8X+JmNCgK/jMpmrTuYadSshVHm9oNDryeLymeFfEmu6m3OTFeRIW4tYbdW4CGQEbrodCbqzxYqhkJS9icYZW74Kvrn7yVIMjVm5ZLiiLfbomuoB6f0yvzI/1Yb9fpbc4bV6gfz9675YdVlarqLunuTZbU919reGUufh28cD55Pf5yIkS5ry2psknyGinc7sTwm+ACCO11mFwaluTPo14pRZQqrY8dPHt8EeuOW9NflsFLCIzgaU6FAKQs+wuz0J4H598eHxHG1GUp9pupLkcx3kSFqX9QT6t5PAB4uvcUL3cNoGnR/rxM1FJW355KYyR6lJ3E8n+W+4uxfbFPFGhx9LkxZUl1qO5KBWWGybSa4UCONhIUbB9q46Wpxk8e5xrKLKYqzpPo86nGUJcVl2EuMgNp3IeJK1qPVSaA2pPb8sWfaeCA1LDarSAkjkKT2++IOz5DyWZ0upLTr4QZCndyhto7QL3AVzZHPbvknCml9UlkMh0jY2Cuq8ur7/JPPXgZXcnwjpeCuKc5vlvjH7GksOQShcSe15aGkLbU3Sk3SaFHjg8EfGRD06TLcVKmzColdbyojqquK6VZPGKw9OmadNhrK477u/zkNpXvKShf/yJr4Br2o561FLT2oKW+lpt58hYSlKimyTagBdDv78ZdGKRy77bbrPV38FljRdJXESubNTPCXFvJekKUwlSQUoNkcqG/gFQHc0e7zwWDrOpGa+vTGHVAtJaSoNmybQpKBRVRJuzXz2ymzJWnMwwxE3rnB0gubAG1I2joKu7sH4x7pcdtMlMu/qoLKgJKkpLaEizSSb43BN8d+BZGe4x2RlZJ+lI+itFjJgQkRQ42fLv0tk0ke3PNc5JA2MxnwpoIng6ivVHdMglwJFSuXOf5FdOOOoPJzY2j6U0dwrr75dB5RnksMUwwwyZ4NpaGiytTjQcpJ422T8DMG1Zaos52Rp7UjT23ki23TtcKSPUCQbIJHfrWad4m1vW0OvRNH06RSCErfU1aVWASUmx2PUfOZ5J0PWZ2oOR3EPLnWDS0KUFC7Nk9a56f/WZ728cG3w+FMrv5XwivswJmoy3/LdYitNNF5K/wkqSL2pSP5rs1wOvTOxNTbLSo02apqIpBKEBsKQXkikqWOeLNGrxSdFltNyHYy1OMxpH0z7xPo3BVEgXfbGujRHAxOkqfLX0wtbrTdkdgRxwCfTfuRkIZ6Y1dE1J2xjhE1C1jSWNPcnSIbM2a675TbDqgpKDdk0Te1NEdDdp5HOV6RDZ1uY2Wn1oW+pKUqecKgU0O54AFdOgx2+1ITpRVqEbzI08ea2+tFqUTwlQJ/r8E431Vow9zqENraSQgpFgNkV2vkjoa4vEUl0Z7LbbFmXOBhL01yKuTpoJcUypXmFCwocE9O1fI/vjh/VPqnYzzgbaVRbW2wgNICRwKr34OJQFMvRZb7z7LYbRvDSzSnT/AKUCjz3N460OE3LimUpSm0sn0ICRSlCu/Hv7HJSfHJ7pq7bLFGHuLSDMVoKW2YpoyPOHkk7zaa9Q5sUboVX5Yppc3TWYEhp5gPaot2w+tRpA+B0u75+TXTHjD6ZFtPNOlopKlBKSoHbXO0CxxeVHUX0iY87GJCS4QCkcWO3+2Rg3NYNuvojp3GVcvt/oeNxG3tUQ35iGlOqNuPEhI9XB717fbJaHCdjGVF+v9C3tr6UD+GpKDwuxyeb56nr942A0VR0aiWFuij556JRRoH4HTr+WSCm5a2kyAy5Hglfl7tpKSrsK+wPxx14z1xbRjpslTbFtZfZKeG/DZ12U62JbURgKATvVsStZ/lT3BqjwD07Xebxo8RUDS4UJxwurjsNtFZ/mKUgX+mYaNF0yTrGnhha2YcvbUp2hSkn+JXsng8Ej87rN001pDEZplrb5SEgN7TY21xz9sspfpwXa+DVu9rG7keYYYZcYjwWweueVNJ3bqF/bFc4cAyvXPA2st6nJd0RLL0WS4pwJcc2+WVXdg9epo4jN8C6zG8PHSojTEj6mlzFtu7QVJI2JF8kCrPSySc1kgZHa5t/dchJU+ncnaBHVtcJJoBJ7Enj88rVUU8o1Way22tVSfBirv7xgLb0LUww8I7qAGunloSL8sKHCQQoDgVwcruvTHJLTzq2GyyhY84oO8BNhVXyOPj4PXNDe8F+JNQmxo859ZixXfRIW8FObbKvxEWeiQCffp2CWoeA5kPTmITzK5zInKKlsqIPkkI5KSauwr8654yqMMPOCu2cXhQ/JRvEnhtjSZoigM7/IQ4VM7kpSVJFdSf8A3yaHTHGlsSH2W4MKG++6BaWmUWqqN96+f8rHrulmT4jOkMOvJaYfdZZ3ueaWUp3EJHxYrjJX9nsuWNaab00RvqXY6v8AuL2rHB6p5H69Mz532JPrJ9RWvp9K51rE1FMrjRKitTKFLHlFRbbSQpKQOSodRRv7XzWIeDvC0jW9TbjQlt+S2PMp4lKQaokBIN/y/pl/c8NTNH1aRPUqXctt0SVpbKR6ik8OJUqjyojfSfSLrg5cPA2h6TpmmplaQ8uUiUnd57lWfigOPke4zVCvbwfNajV26hLzHnBmGow3vCXiAMQ5wdeCQooS0CBXO0hXG7aeOOBR75eNQTruoeG5OnPR0THZDSXYkhLYbUtlR9QWk0EuJBqgaN2K5GTHivwVA8RvMvuKMd9BpbzaAVOIr8JJyxRIrcWM1HbHoaQlCbNmgKGTUO0ytWtbWlyjItQ/ZzqjenR3W/LkvKA82LwC3fsSaPPXp8XXN+8AwdU03RBF1gbXEOHyx5u8pRQ4vtRvjtlloYJAGIVRg8ouv1tt8FCePn7nrDDDLDIGGGGAGcIBqx853DAOVkd4hmK07R5ctv8AG20dnF+o8J6fJGSWJudR9sApei+BUaXrcbUkS3HwGiH0ujlbhHKwR7m+PnPfg3wKx4dk/WPPmTKCShspG1LaT7C+T85c+2GQ8uKecGh6y+Udrlw1j8I5XSvvjHR9Lb0mKqOwt5xC3nHip1QKty1laugHFqOSGdyZnDDDDADDDDADDDDAP//Z"/>
          <p:cNvSpPr>
            <a:spLocks noChangeAspect="1" noChangeArrowheads="1"/>
          </p:cNvSpPr>
          <p:nvPr/>
        </p:nvSpPr>
        <p:spPr bwMode="auto">
          <a:xfrm>
            <a:off x="0" y="-669925"/>
            <a:ext cx="962025" cy="14097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13334" name="Picture 22" descr="Hombre mayor decorar un árbol de Navidad en casa de la familia Foto de archivo - 11526549"/>
          <p:cNvPicPr>
            <a:picLocks noChangeAspect="1" noChangeArrowheads="1"/>
          </p:cNvPicPr>
          <p:nvPr/>
        </p:nvPicPr>
        <p:blipFill>
          <a:blip r:embed="rId3" cstate="print"/>
          <a:srcRect/>
          <a:stretch>
            <a:fillRect/>
          </a:stretch>
        </p:blipFill>
        <p:spPr bwMode="auto">
          <a:xfrm>
            <a:off x="0" y="3140968"/>
            <a:ext cx="2555776" cy="3717032"/>
          </a:xfrm>
          <a:prstGeom prst="rect">
            <a:avLst/>
          </a:prstGeom>
          <a:noFill/>
        </p:spPr>
      </p:pic>
      <p:pic>
        <p:nvPicPr>
          <p:cNvPr id="13336" name="Picture 24" descr="Árbol de Navidad decorado con cintas de plata y negro y adornos en casa de la familia Foto de archivo - 11526714"/>
          <p:cNvPicPr>
            <a:picLocks noChangeAspect="1" noChangeArrowheads="1"/>
          </p:cNvPicPr>
          <p:nvPr/>
        </p:nvPicPr>
        <p:blipFill>
          <a:blip r:embed="rId4" cstate="print"/>
          <a:srcRect/>
          <a:stretch>
            <a:fillRect/>
          </a:stretch>
        </p:blipFill>
        <p:spPr bwMode="auto">
          <a:xfrm>
            <a:off x="2555776" y="3140968"/>
            <a:ext cx="2815652" cy="3717032"/>
          </a:xfrm>
          <a:prstGeom prst="rect">
            <a:avLst/>
          </a:prstGeom>
          <a:noFill/>
        </p:spPr>
      </p:pic>
      <p:sp>
        <p:nvSpPr>
          <p:cNvPr id="18" name="17 Flecha derecha"/>
          <p:cNvSpPr/>
          <p:nvPr/>
        </p:nvSpPr>
        <p:spPr>
          <a:xfrm>
            <a:off x="3851920" y="1052736"/>
            <a:ext cx="936104" cy="57606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dirty="0"/>
          </a:p>
        </p:txBody>
      </p:sp>
      <p:sp>
        <p:nvSpPr>
          <p:cNvPr id="19" name="18 Flecha derecha"/>
          <p:cNvSpPr/>
          <p:nvPr/>
        </p:nvSpPr>
        <p:spPr>
          <a:xfrm flipH="1">
            <a:off x="5508104" y="4725144"/>
            <a:ext cx="936104" cy="57606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dirty="0"/>
          </a:p>
        </p:txBody>
      </p:sp>
    </p:spTree>
  </p:cSld>
  <p:clrMapOvr>
    <a:masterClrMapping/>
  </p:clrMapOvr>
  <p:transition xmlns:p14="http://schemas.microsoft.com/office/powerpoint/2010/main">
    <p:wheel spokes="8"/>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60648"/>
            <a:ext cx="8280920" cy="1656184"/>
          </a:xfrm>
        </p:spPr>
        <p:txBody>
          <a:bodyPr/>
          <a:lstStyle/>
          <a:p>
            <a:pPr>
              <a:buNone/>
            </a:pPr>
            <a:r>
              <a:rPr lang="en-US" dirty="0" smtClean="0">
                <a:solidFill>
                  <a:schemeClr val="bg1"/>
                </a:solidFill>
              </a:rPr>
              <a:t>    In </a:t>
            </a:r>
            <a:r>
              <a:rPr lang="en-US" dirty="0">
                <a:solidFill>
                  <a:schemeClr val="bg1"/>
                </a:solidFill>
              </a:rPr>
              <a:t>the streets are placed lighting and bright and colorful Christmas trees large.</a:t>
            </a:r>
          </a:p>
          <a:p>
            <a:pPr>
              <a:buNone/>
            </a:pPr>
            <a:endParaRPr lang="es-ES" dirty="0">
              <a:solidFill>
                <a:schemeClr val="bg1"/>
              </a:solidFill>
            </a:endParaRPr>
          </a:p>
        </p:txBody>
      </p:sp>
      <p:sp>
        <p:nvSpPr>
          <p:cNvPr id="12290" name="AutoShape 2" descr="data:image/jpeg;base64,/9j/4AAQSkZJRgABAQAAAQABAAD/2wCEAAkGBhQREBQUEhQWFRUUGBcYFxgXGBYYFxcaGBkXFBcXFhUXHCYeGBojHRgXHy8gIycpLCwsFR4xNTAqNSYrLCkBCQoKDgwOGg8PGiokHyQsLCwsLCwsKSksLCwpLCwpKSwsKSwsLCksLCwpLCkpLCwsLCkpLCwpLCwpLCwsLCksLP/AABEIALwBDAMBIgACEQEDEQH/xAAbAAABBQEBAAAAAAAAAAAAAAAFAgMEBgcBAP/EAEYQAAIBAgQCBwQGBgkEAwEAAAECEQADBBIhMQVBBhMiUWFxgTKRobEUQlKCwdEHI3KSsvAVJDNDU2KTwuEWc6LxNKPSF//EABoBAAIDAQEAAAAAAAAAAAAAAAIDAAEEBQb/xAAtEQACAgEEAQMDBAEFAAAAAAAAAQIRAwQSITEiE0FhFFFxMjNCgQUjobHw8f/aAAwDAQACEQMRAD8AoQFKApQFdArpAnAK6BSgK9VkPCtFs9OsGFtKbLQo26tCEOQLIE9rY6761ncV2KCUFLstOi23+lVk4vB3VVlTDghlCgR2nICCdoYUQvdOMN22VWZiyMpNtQeyQYLMzab6ePKqFNcoHiiXuZoDdMcCxYvaZy13P2rVv7SkajwBGu8eNcx/TXB3EuA2ixNvIpNtNeywUTPYAJB0qgg1w1XoxL3sTXq7XKcAciuGlVw1RBMVyKWaSahBBpJpw0kioQbcaUyRT77U0tssYAknYDc0DdEIxFSMBw65ddRbRm15An3nlV44B0TwispxFws2hKN2UnSRI3Hryq58Ut2URVw5UiPZTLlHgAN652TWJfpNEcD9yo8J4UUtXkupZBuLCvcYZkMEdkBWPOdxsKJXuEWylzKmHzsuUQ4IWROZexuCPcTrUW/grglmVieQAP8APhUUBxqLbb7kNtJG1ZnqssnY9YooiLwwooU2lustzPmRh2lgDqyCJjSdO80nCBfpNy82HXq7YLtZYgAAwvZkawx005ipmIa4swGHoYI3G9IOJYqVuKSpEf8AB8NqdHWy/kgXgXsIOHW3es2XwwNzOpK5lIdWZ2CkxpowB5QlefDjqygwqi59JKBiVmcw/VZeYAMd2tRMXgc0ul1iwHssSWiDoG94ihf0t9e22pDHtHVhs2+/jW7HOOVXFiJRcHTLDiODtcXEKmFCurh5DJFu2Vzhd9dATIoPb4BfbqsqT1/9nqva0nv0076YHELkseseW9rtNry1110psYpwQczSBA1Og7h3CnJSQvgkrwO6bRuxoH6uOeaQvpqQNfHur2B4C5a+rCLllfZ0Mk7iR4VFuY14IztBOYjMdTMyfGdZqydCUZ1v3GJYnckyTAO5rn/5HLLHgbNWk/dTXsUjE+yPNfmKv1ldKpfGsJ1dzLMjMhHkxBFW205ii374xkvsgWqnJfJVwKQMQvfSg4nXbn5c6tt/DWBgoOXKEOVypzAftcydDWnPneOqQvFi33yVWu00L4I7JBrwu1oTQkerti21xittWcjUhdYpstpRboUio127LzmK5gRkMgGDzBHuNI1GV442huKG+VMG3LZUkMCCNwdxSaT0h42v0lgVMiATmVp0300Hlypu1fB2osWRTin7gTVOh4U9Zwbv7KkxUcmrH0S4hCOoYbwdtJE8z4Gh1GV44Wg8MFOVMr9y2VJBEEbik0/x3Got8gkgwCZB1nUEeEQPSoaYgMJBkUePIpxTBnHbJodpq5egxBJgmB3DnS81E+hxYYm7uAyKAdNQCZGvn8aDPkeOG5F4ob5UB7GIDjT1FOU7xDo7ds4lnCt1VzMVJAg67LHd6VHJq8WTfGypx2ujsVwivZq8aaAIKzoNzVq4TwwYdZaOsYak/VH2R+J/CoPRzDIxJaQ09hj7I0MyO/x2+dF7mHJEh1I75g+5vCT6eNcrWZ3exGzDj/kxQvAzInz5+fdz9x7tWLUlhlzAb6GNAMxMDuXX7wHKnPoFxh2UJHPLrAjMRp4Qvvp/BcIvAybVzaPZbWe02sbbD0rAvge2SL+Iuq2UuwgwQSdMq9Yw+Qp5Ll3qwRc+wN+ZtG4fy86h45LhlmDSRcYyDvcIU8u7SnRaO2vtge5cvyq6+CWdxHEbvZlyQRP+7u8aB4vEsDDEmO/wMa/A++jqYSbasZ0CnntJQ1CxuBynUFomfHKYYeqGrS+CX8gtHAOZZBB35jf8j+6aXxDh4u2zdtiGXW6g7v8AEUfMetIvYYrMBhHM67aE+P8Adv6N30rB4l7ThgOUR4agqe/mvjBPOnQyPHLcgZR3qmBK5U3imHRWBtsCrScvNP8AKagzXahNTipIwyW10xF46VdOjCm3h4C6xmLEwACCTpzOulUjEnSr1hsEfo1o6+yG02O2lcz/ACdNRjLo2aNeTZU+lC/rrRH1ur+Dx+Ao0jiKF9J07WF8SN/BxU4bVWnleONfYHIqySKRxC8S5E6fKrhx7jiHhyW7TErktoZGs7uvplGo3mqW9h5MKTPcCedWzinDbJwdoo9wOuuV19o8+WnhTcluSbQvEltl+Cq4S5DD3e+iPW60NOFefYafI1MCN3GtGK6EMRxDFHKANBJnxq2/o8vzg8fb/wAiuI3ntKfwqnXsG7lVC6kwPXSrj0LwD4X6R10AXLRRYMyddyNqTndPkbhT3WUvibhrtxgIliY7tahriCNpBo9j+jl7MzBQRp9ZfKo2A4N1d4fSBlAytk53BOqgjQSAdzQRdq0VOLT5Hsbg7yYe1cuyBcZwAdDAClSfOT7qn9ALijF5GAIuoyifte0p89CPWn+P4PFYy4HNi7bsqpyQM8+JymNSAPDxpjoxhLJxCtauXGayQ5GQDQEaanvPxqnL3kEo8+IZ/SvgQr4a4ogPaK7Aa2z4ftfCqXgbu4nWdq0/jnEbeINjrLbRYdmymO3mEZdNoMH0qg4rhWHsXFa7cdQxJVcsyojSQaiyxUuC5YpPkSrnQelaB0KRfpHUsqkXVy+KkAspHqKody7b69GtA9XIOup934VOXpI+FxiXRadQpUhXkEhSTO2hMmjyy3JAwW2zQv0hr1Fuyu+VWM+7MB8/Ss74lhoIcbN8KufSriTcSS3dUhLAt6Ft5M59B46fdqq31W3hV1ZwxKgnw29KDG3F+Ick2uSVwPgNi7bzXb7W2nYWy4IiZkHz91Ssf0Yw6W3ZMUWZQSFNphmjlPKrH+i3B9dbvDrGQqbewmZD/l8auuO6MlrTjrmMow1Uc1I7qzSz5lPh8F7YUY3w1JQKImPeSf8A0KkplJAmFBE+Wrsf3Laj7xqNg8I2dkG6lte/KpI28QB609c4e4LKEZtWUEA6z2BH3VJ8ppbncm2O20gjwlrkqA0FmsKdjBcG++45KMtWnC9IL4sqc+htXLvspABbq7Y0HeKqmFs3Q2YI+rXGGh+snVpHmJij2R+qCC22tuzaGh2Uhn9xmam5AtMm4/jF0SC2xsrsd3XM+x7xTg6QvmUAiDduLs05UUFfrb60OxOGdrxkMQcUpmDGRdA8xEQaVh+HNFksp1u3y2h0BVIPrV8FhjAdKLpw+Y5ZNl32b2luZY9raKRxHjzsQsqF6yyhPamLqTM5uRoFhbFwWUENPVXBBU6SxIHmd6g41bmSIb6nI729O7lQ7/Zomz3sjY7FF1DM26ozCT/iG1cAk/smglyNJ1Ok68xmVvip/fohcw7NmARjIeND9btL7yKi38Mwk5DrqNDzKt+De41NyDpjWKtBrYjdW0jubQ/GoljDBhM9/wAKIYewTbOmu2WDOmu1W79GnAlv4Ri5AIusIKZjsvOO+aatROMKgLlCN2zOeIYbKpMzVu6PcXPULYcxtkPnHZPv0q3dMeiVpcBiWDCVtlh2APZg7x4VmlrEhGtnkCp9AVrPqZSzY1v7VnS/x2LHJT/CHumCxfw47nb4N/xS7Z0pnpS+a/hyNRmc/M09hz2afo/2I/8Afc52b9xkLA4+/YGW1cKA8gWj0BOlO4ziuIuqFuXMwBBEzII5gzIqOGrpNew9HG+aOduaJLcexZ/v3/eb86m2emWMUg5rbeDIIPnEH40ImpGDwLXScuw3J2Hn+VBPFijG5cItOT6C46e4v7OH/wBNv/3TVzprjGEE2o/7Y/GuW+DLIGYnv0AHoDRW9wm3dgZgCiwIhdPGSfhXKlq9JGVJWvvRoWLJXZWeJcXvX0y3BaI8ECn3rBrnAei9vEXGGIdrSBVyERlYksCJaddBpRPivR7qgTbcXABJjccztofSinQnGi/ba3aEtZUswgS4dvaT9mOf2qvVZMMsF4WioJ7/ADIgt3sILqYG6rWLQznrMhYGcr5NNQDlkDbNQ8dK8UP8H/SSjPG8X1b3UutkL4XsK2hM3V/8iFJ8hVTJp2hxRyYvJWDllUuCcOk2KzEh0GYyQFAG0aLsNq6elOL+1bPnbU0OJrjPFbvpsX2F75fcl4njF68UF3IQrAgqgVh5MP8A1R/pHglxFtFuF9GDLOXMBBlF0G/eZis2xPEnfnA7hp8a07orxex/R4vvbU3MPbcOxJJJtjstl2LGbY9Zrg6xwm16fFGrA+0ymI7i2tuFASQBrIkkkEg6nWK87uVCkLlGw7XP71ALfEXUk5tySZ1BJMn40bwuIzoG766enljyR2pcpGZ3ZYeG/qRKk9rf0qXjOMXMh7RiDzPdUDFY8SCo9pVPfqQCfnTP0vNoQI5715WcfO2dFVQzwriLnKDlaFAGYGY0X2hqdwdaPYW47EEDugZiPqFtiD9WRVWwNwSYlRJGnIA1ZMB7QAZtSo94dPwAqZFTChyg5gLgAAZH+ps4+79aiw6kgdu6CM24nf2tm5GguEvdlTrqLR8dZH/FT2UsAO0Pb7tfDyNKstkgtbH1nIygGVuRHfpPcaW161/jR4FboPOPq+NDLuCnNq+tsDzHa08qexGEnPq+rWgde4rAGnjUsg4b1rndA1B2u8uXs86g4g28v9vOrnQXJ1nTVOVTVwh+0+t34qn/ABUC/hBkBlj2Lrb6yzQPfNSywVfEexec7Afq2G05NSB50KvY3lncxpsBsPE+JPrR3F4TKTBaA3eP7u3m08iwjzoBjMER6Rv4BZj1PwpsGvcF/A03EmVWdVEjmxncx7I0980ngPEriIwDMAWk6kanXl51C4ldhFXmxn3DT8KetYnKo0E6Se/zimSitv5F35BHi/FLjWnBZiCpG5/GgGEvEgaaBgvfuRUzEY/MjAgbeNDHxjO6aZVDKAoPd3nmdTv30yEP9J/kfps2zOvngJ3rkthfA3R7pAorbECgNk/1oKfqs5960dZop+CNQSE6n96X5Agxn+Y6/wCQUv6V/mP7g/OnejXDVxGKt2mmHnYwdFLb+lX7/wDmdnuufv1rzZ4YZbZX/sZopyXBn9q8WYAMZJgdgfnVh6xhCwCqiIEAHlt3nT1IpHEujQw2JYIRCqCFZ1zS2UTHIanU9xqThcBcDDRYzA6sORJ/FPdWLUZozpRfA6CaC/DeAC4JB1IMbRKwG32gmPu0q5wIpqRmUSezEwG8+eoqbw037dtVQqICiZXcMTcJnzim3F7KRnUBheBGYfXIZeXft3Ui1X/hduwFxRlssAJYjQkaDQhfmfcw7qh8L4k2Hxlm+IVX/VXMukq5EM0bkdn3CinF8M9w5jlE5mJkc0VGj7wU0G4hgmdCpKjNMa7EazpykH0pcJU7CkrQN/SLxMXcdcgyLYW2JM+yO1/5FvdXujPAMTirOe2hZc5UHMu4yzueWYVbeA9AMNiMOly6huO2bM4utDEMRmESNYqxW+jb4fDGzgSbJzZ1lmIzSCZJU7wB3V0NNq/TyJR/HwZZY75ZR/8AojFQxZAmVXbtMonIYIGvftOlCeNdF8Vh7Ny5dt5UWATmU+1tEHWpt3pjiv8AGOmbkkdv2tIjlUHi3SjE4i09u5dLK/tCFExqJgTE8q9BL12vYR4lMDa1Ns8XZcNcsDa46N+6GkevY/dqA29eNcBoNNro8TRrhT/q/KaCGi/DTFrzmtmj/W/wCwrhbuZR4ae6pAMVD4cex7/wp669cWSuRui+Afw3HBXIJiSfnVqwPE13O41E94KOOfeCPv0G6OWQ1+9orIqiRvvKzpy1IPmKXh8Wssv2GInfbl57HzFFmjbuiY3UeS6WcVKkIQcoYLyJyXRct+MlSR6UY686jkXcA6eyVkH8PMVScLet8x3EacgCYB32zL91e+jOFdMnttAC7Mw2IDc41BVvWsTH8BXP2JnXqkkaTPakedS2udo/9xPgEP4UCOGEGGYtBHtH2gdNJ7qkZRtnaMxiTyCgxqNpnWqslBIYsBR4da3+0fOoN26AoUxGW0h1nnnaD/O9MEsQAbsE5J20Jkty5Ch+Kvpzdj4a6SZ+Cj3sKsukO4nGK0kkGZnX7bZjpvORQPWhGNugncamTsF7yJPiW9IprGYtB5+fiW7/ABA+7/moDffMZI229K04cLyOkKyTUEJ4zcBdMpkDn86UX7I8qj4kbedP5eyPStueKikjNBt2xB2NR2EAH/N+AqS4gHyrz4c9WrQYLsJ5SAuk99HgV46+SpScZ7l7D2EWcYCNQQT/AOIoxdGvoKFcBs/rx4I/+2jt2zrRKOzxDyZHlk512Rug5azj7DBWlSQCdpKkakcta2H/AKivfZT956y/o6qDE2ou5jm208a0EmsGqlLcrZcVF+xn/TrFPdx5cghsiKSpOWIneZ7vdQ+3eYkEkk66mDrHfvv86M9KLqfSWDXAphdNO4d9B8LibaOATmDbQR+zPxqSi1BSDi1dFowS3MsSkQdwZ7OvI9/yprH4d8mjDeZAae0AI1epmBxNll2AMHQwPaUba9/zr1/qoHZESJ0GsKJ595rN6g2ircRvMEUNl0mIXU5RlGpJnUj3UE4ljWW0e0QOQmN/2Y5VZukN60iiPqgAnlpqdPEn/wAaoHF+IB2GX2R6a0/DHe7oVlltRr/6PePXV4dZVYgZxrM+0T+NEOkvF8RdwtxFIlwB2eyfaE61Xv0et/ULfm/zotxnFi3ZZmMAFfiQKGE2sy/IO1bTPz0dv/ZH7y/nXP8Apu99kfvL+dHE6QW3bKssYJgAk6CSYHhUK90mkxaGbQkkzy5aV6F6+aXNGdYk+ij8XwptXnQ7iJG+4B/Gm8Hwy7ek21LAQGPJZ2k0vjd4tiLjMIJY6fL4Ua6PdJUtpbsOpylzmK6bnRjzJmPdXOyTb8kiQinKmE8V+i+6MOLiTIEmWQ8vsjUe81FPR64tuYWAs+0NgJq+3uIZbbDrSFEsSQCCO751Rjx8ujBWXLlZQDGaNQNO8ih02rljv5NGTDH2IWBUqgnTWfkRSnea9hHz218BHu0pVwVkfYSXAE4VjzZuEggBlZTO2on5gVHwWIbrgZILsJ8ZbUGmGorwTgjXP1odAtodY8kghVbLMRrr3d1bG+DIrbLQth0AdZIKzpuARJkb7ESfGpdniAfQsgJJntBdCMpGWdNJ9/hUTgvGLa2LYZQxCgEiYbL2Z/s55VIv4vDvGezP32H8KCscsMm+jYska7HLmHuRoyt4hgZJUDl4gH1pT4e8QIBMg7EaTA7+4H4UExNi1nOQEDuHaHvYA0jEWBAEawDoFO+uvjQ+hK6L9RBu7gsVBlI33I57/AAepoRet3c0EjMZ5ifPQ/zHhTCYW3zRm9QPgKnWeJC0ISyF8o/k06Ona7AeVCuH8GO90enf51O/om19kfH86hXeN3APYHvqOePXPsqK1wjsVIU5JjnFuGKAMgA99Drg5U/iOLMyQ4EzoROg5iKZZKz5ZNumHFL2H8Bg87ZTzB8dqsp4dY6tFCarMkmM228DcGffVYRGOizMct96e+h3CNm9WNXijceSpOmGcPgrdvUQCeenypu9dWf7VfhQccGcnUfEmungR+ytaKsXYY6OKBirX7X4GtGFZ30b/wDlWv2vwNaLlrBrP1oZi6M/6W2wcU5Pcv8ACKB9QCDJA10mfwHhR7pb/wDJb7v8Iqu3OzpqfPX51txq8aFy4kx61j3tkBXmPP8AEVMfi146Fo22jmPEelNcGtI1yHUNOwM8teR86M8atW1tyLKoQYGXNz9fjWeagp04jYuVXZQ+PXn6wZmLAiY+B+VBbr6GKL8f0uL+z+JqJh8DmsXX7oj0IJrTSXCMzbb5NS/R4f6hb82+dTulQnCv5r/EKifo9T+oW/NvnU3pSIwr+a/xCuSv3v7Nf8Ci2MR1OZ1LBijIpHe3Z17hBOvfFBX0aihue1+y3ppNCnXMdK6mTpiMfZDXDB7pBmInSi2DwCIwKCGEsGOplRmGp8QKZ+gBGJJ3EeXOn8JdzKP511FLTTXAbjT5NT6Q4K2MNevoFh8PmUZiVVrgAJReR7e2wFZYcMkGRHlpWgYUviODBEAZyxSWYKAiPMCeURQDBdFHN3JddEWNG0eTMQNRrQtxQza2AeG6L6n51KuL2SfA1K4jww2b4tghlYEqw5ke0CORpZwXZM8gazSfIVNKihKJ5gee1WDhOFKKl5Wll0CrqGBZiyuDurKYjuNRn6nTRd/h4/CncDiArgKezIgDaZHxrc+ejLGl2ELRAEKMoGyzMDkJO8UtblQreOQbt8DTtvGpOh+dOTKJNnVoPPbWB6nuqfjUXICFVO6CdfeTNBzigdZ+BqWl1blswe0uvp5fztSMkXaYyD4o6gpQUVF+lLG59xr30tI5+6tCFi/pDAnsqwHfM+/an7PFk2a1l9AR8KipilE67xyrq4u2N5PpVNEPcZxCuy5NhvUkYeQKgX3V2GSduffVmXCQKwaiVSNGPlAZrjWzmUAnbXxpLcVvHQBR76K3UVNXgDx76QeI2htr5Amn6d3EDIuQV9Kvn6x9B/7pHV3+9/59KJvxQAaKfUgUz/STHkv7x/Kni/7LLwXAKuItkTIbv8DV3Aql8KcC/b/aq6rdHIVzdW/JD4LgpPSXCo2JctvC8/8AKOVBrnD7Z7/fRDpX0bv3sW9y3bJUhYPkoB+VC/8ApHFD+7NaceVbFyA1z0OpgUBBAMjXeiXEUS4qHw18xE7UJ/6TxUT1e3jRDhnA73V5WQ6sCu0a9kgGaHJkjakgor2KV0rwsXRkBIyjvO5ai3DuH2xgoMZijE682BOo9wo1iv0e4u40pZ08xUd/0XY//BA82WrWZMBwSZY+gVqOH2e+DPvqXx+0Gw7htQSun3hRDop0cxFjCqly32gWO42J75rvSPAOMM5K5csTqO8Guem/Uv5H8baM3xuGCLKASSqmZ9liFMeOtEOj3R0NdDLEISxB227JPhPyobxrFhLc9zL6wwP4Gl4DpRbtWGuOVZ7hyC0u4UakvPf+FdPKriKg0pFv4zYN60VPVkR7XcdcsT5DWqdwrB2MPeFxr4CAPm7JI1V1kDv128RT+M4yrYW6yNb7OQhVzfrAWAaQ3sxOw7+6qnxrjAu21ChBLSVUQRAgT4a8u6kRwzXAyeSH9l5wfS3DXUNtWS0C913a5blO05ysRMHdeyNjOm9RuE8dtJdayHS5BzC6dFJnWCdBHuNZqHqfwnHdVeVtI2MgMIbQyDpsZ8xTniTExztUaDxnjyW3t5kBQlu2u2hXNl07R1Unyo/jOFL9HuFGBm2xHjKkigPTtA3DLFzMjFXXKVXKIKuCI9PhUToNxU4hHw9wzkUlTJkqTBHpPxrLqdPtSkvYdHNudMpnU8jp51KtwlvMDDKZHnyir9d6LWSdc/73/FQuL9GrK2LrDPKo5EtOoUkcqi1CbB2Mo8CnbSgnyq+2ujOHgTn2H1z+VSh0Ywo/xP3zTPqog+kzP8lKstlYEVpeD6JYNiMzN5Z2+FP3uh2CzKFD67/rG2ovqoNFek0ZjirMQRs2o/EUxlrU04Bg2gKrZSYPbbNoIGu/pU3DdEME4MK5jf8AW3Pzq46lJcot4zHStJK1rrdFMDr2XMEj+0ubjfnTNzophP8ADf8A1Ln51HrIlekzKLVs5xHhWuW+DWokvMjlTKdG8INerb/Uf86ILhrXJYHLtN+dYNRkWR2h+OO1Fb6TcFUImR/rayPA0EHCO9jV/vcPssASkx4n5TVbxNoZ2AEAEgDyrVpMjrYDkinyCLfCEHInzp4YJfs1NyV7JW62KpCuGXlN22B9oVcU7JiqvgbKi4kD6w+dWfFNmfSsWr/Ui4D6XYEUxj8QFAJaP5/4pq9ey76TzoD0hvgI9wORlWTIBUxJHjOsVlhV8jGgle4zbyMFMk6bH50zgscFC6jQzrG4iBoZjz7vGqbZ6TWyVBHt7Qw15c6L3ul62Qqs7rnMAZVbXQb5dNxWvZBcciU5/Bdv+rcMttu3czs1vUpCjK6k5cpMaT51M4j0ytkTZcMZ22HublWeG+LzwzbndjA3nWFMVasB+jW84VmvW0UgHsK1xoOuhaFBjwNU9suIlVKLuRoZw8LoapHSrHE2MSpA0ywfdVwurkthQScqgSdzAjXxrPekmLOS/O2hPwpM2tySDgjHuk+PJcJyAnzJ5+n50GQ8+dW/pALb2WOXtCIOVhEkTrFU9BXTES7JQ4g3VNa+qSD4iO49x091QltzcAmAxAnunSnTTLDWoyl3yT+J8NFoqVLMjfWPMjuqEKJ8SvM1pcx1zaCSRtv/ACaGUELrkfqdm/wVIsXHOk3XYTC2Zk28zP8Atewo9FBP36e/R5isuOAP1kdfWA3+2q0Ks3QXAlb4uMPqtkn3Fh8vWhztbHYGKMpS4NJxR1obxpf6rf8A+1c/gNPrdPOo/Fz/AFa/H+Fc/gNciPaNj6JNleyPIV43I51zDkELPMD5CuYmwO6r9yDWK4kFAH1jBGwncHz8qZTilwMDl386RiVGRp7jTPC+C5VBNy7P7Yj+GnQlGK5Vi5xbfDoO2scGAJa0CJnMxXmDrK/zrTZ6W3VJUdWwGxC6fCKr/SHHXLN7CpbYxdbK86kjMg35bmrc3CLfcx++/wCdMeSKSe3sDY3asHW+OyDnGWWLEzA1M86Oi+CJ7++hqcLso0qiz3mWPpmmpF155Vnm1LpUNiqXYm7cBNcRqaK67UtfKlUEPWrkGgj6sx72b5mj6AaCgManzPzrZo15MCfRwCu5aUBXorpih1WCMGOymT5VOHSCzPtH9001ewiuII0PcSD7xrTdjgNocj6u5+ZpeTFCbuQCbXQxjuO22bdtBppVO6X8dR7eRGJIbtLHcDE+tW3G4FM+W1aBI1dzOVRv36k91V7g/RK5muEhJawxt3N1dr2uo5QCw5+1pSPTxx8kH5PgGdHuG2VtK7jNcJzTqcvcBrFI6TXQXw8To3+5KOcO6KG31fWFS4uAtkzZBbAMoS0SZiMo86E9IsfYu3MOba5MtyHB0+snPaNDTYxhJ7gJXFUFPp6g7H3VoXBv0nWrNi3buJcZkUAns6925qq3Gws6dUfvL+dOLZststs+UE1Fjxx6Ldy7LZif0sYeP7K571/OqZxjpVavi8mVh1mgMjSnf6MtT7C+6k/0FYmTbQnyFU8eNu6ItyKnxbDOmHuCCVgajlqNxVQMVq3Se0Pod6B9XT3isodhTULkezU/hcMX7QAMRvt7hqTtUYmpNpOwN9T5CNBVSfBMdbvIc4rfLMoMSBrG01CzUS/oZ2UERI0gaSOR86itgXUgMpEkDUaa+NSPRJ8u0MDceNXjoo2S4wuMAI7IJ5zB37x3VTsLw65cMIpPjsPeauHR7Bo+IIMjLmEBiIMTp5xSsy3KjTpo9u+f+V7lvzCofFrn9Wvwf7u5/AamDhKfbu/6jVD4xw5Vw96Guf2Vze45HsNynWsq07Tuy3OyRgz2FkfVX5CnHimxw9Mi6vsP7x+7zpk8OU7m5/qP+dC9O77LUxjH2wxAzRRLDwQIJMUPxuDsWrbXGVyEBJ7bzp3S1B7HSzBj6l0feY/J6L6ZtdlPJQvpbb/reCAnV+f7dutBS2TsCfSsq45xuzdxOGe2XK2zLSXn2lPZk76cqNt08szFqzfc7f2jr8AxNG9O2kr6FrIk2Xi7hjzU0gWG7qimzbO+Y/fuH/dXFwNo/VP77/8A6ofpX9w95JOHPd865BHI+6mP6NtfZP7z/nSv6OtfZ+LfnU+l+SbyTbU9xNA+r1M95or9Ct/Z+J/OvHCqNhFPw4fTdgylYL6o10WT40SFgV7qhWoGyT1dDeKY0KMgmTv4CmuJdI1hlssGIJVmB9kjQgeNNdG8C1z9dcmJ7A7/APOfw99JnJyeyIUYpLcxT4Znts7yqIC6g6FmCntMOQGkA91NteYKiW4kqqAcuyIme7Q+6i/G3AssvNwUH3hBPoNarnRC41y4wue3hwUbxJ0VvVZPvoJwXEEHF9yZ3inRi/dyhMQyLBzxmljPIAjQDvNRbX6N7I9trjk7kkD8Pxq8C1XjaFaVFLhGd23bKcf0fYfuf9//AIqfwbofZw7l0zyRl7RBESDyHhViIAoViuIuFOQAu2iA6Cd5J7hvSsk1CvkZCG4kXDbGhIB05jSdBPdqai8Rx9jDletcLmmJBI0idQNN6puD4NeTE3beJY/r1cK4IObtKSQsz4a1a+AYpz1tq6c5tMAGP1lYSpPyqlLy2krx3IE9IuLWLmFui3cVjAiDr7S1nd06Vo/TrBIMMXRVUgrMKATJAgke+s0utpTBUhNlRMxtSpEaiddJ8xPwHwpzGYU2bjWzupE+ZAJHxirN0Z6N28ThiXmQ7AEaGIXSjhSfINWRcB2bQPcPnMVOv+x7vmK9x/h4wyKqywaO6QFI9+9M/SRcsXLqg5LZAYkRvEQOe4oW+Ri6HYCso2Go08p/AUS6Poq4i6xAGZUhu8iQY8dqGcJcYq8q25iSSxEDQT5mYj1q64LhQtjQk/zyqkrC6IWK44ltoIdtJlVLDykc6Hca6Qo+HdUzhnUqJRhv2TOYRz+dXJLQrl/Bq6lWEgiCKraVZWcL0kt5VHV3WYKuYLaY6wJ1UR7jRrBOLq5urdNYh1g+cTtUjAYBbC5ULETPaM+7wqVpV19yEM4ZT9UUw/CLR3tofMT86JGKQwFXRAHjeieHuAg2kHioAI8iKf4NwUYe2EzZoJ1Ig6mY9KJlTXBVkE9XXQtdmvE1VEFKKXApoPSg1SiDkCktFJmuzUohw1yulq5NWQxTg+HvG8qWJYuQCuuU8zmPIROvKtutCFAiIAEDYeA8KyboBjWXFADYjX3gfjWjdI7xTCXypg9W+vd2TVQ9wekZ70n6Y3TjHNpzkQ5FBgqcujGPE/hVu/R/d65LmIZWV7hCE/UYINCo79SCayOa23oqgXBWAoAHVqYHeRJPmSSfWooq7BjJ9Bya5mpoNXrp0opOlYa5IfFcQ2Uqhynv79Np5U3gMP8AXaSSNJAEDyBIk7n0pi4czKDsx1+f4UVWs+Lze5jZ+KpAXinDy+Is3FIGUOrA81MMNf2gKgtd+iNdxN1j1ZCplAkyGMNMwfa+NHMWoL+n4mmuoVlIYBhOxEj3GqXOVk/gULjvTlb56tVJtEiZ0Ykd+vfR3i3Ry2cMoCAMLtpbZMZurJRWBI31Lb66UX4h0ew9y0S1pAeqYgqoUgqJBEUwrZrODJ+s9sn3ZqB5LkgljpOyidL7arjr882B9Cimrd0GVRhOzqOsb5JVf6a4dfpzyoMpbOs7wRy8hU/oJjGhremUKGHfJIUmfKPdWlPkzI9024wtq8iMmZcmbluWI2PlUvhFhG4VdfLo63XI0+rMfwignT61mxdkHnb1/earFwVB/Rty39Vbd0ePss2vvqbVdhbn0BOh/G0bFWraoRmzDkIhWblvtWjZBWRdAFnH2vK4f/ratcY1cY7VwTc5djgau56jE0pTRFjxek5qaLV4GoQdD1kvSI3sDiyBcNxj+sVtZAYtoRO+nlRvplxy8mKyI5UIiMMpIksTJaN/I1W+kHEGv3kdwM3VKCQImC2sflQsBmucMxJexadvaZEYxpqVBOlSQ9Y5wzpBftMpW40AgZSSVI0EFdorX81RchIUa7lFIBpUURZ3LXCKEdK0Jwl2GZTA1UwR2hzrOej2IcY20OschbqjVjqCYM9+hqrBbNdFcJpJNJZqsIVn8K5NILUktVkP/9k="/>
          <p:cNvSpPr>
            <a:spLocks noChangeAspect="1" noChangeArrowheads="1"/>
          </p:cNvSpPr>
          <p:nvPr/>
        </p:nvSpPr>
        <p:spPr bwMode="auto">
          <a:xfrm>
            <a:off x="0" y="-641350"/>
            <a:ext cx="1895475" cy="1323975"/>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2292" name="AutoShape 4" descr="data:image/jpeg;base64,/9j/4AAQSkZJRgABAQAAAQABAAD/2wCEAAkGBhQQEA8PDxAUEBAQEBAQDw8PDxAQDw8PFBAVFRQVFBQXHCYeGBkkGRIUHzAgIycpLCwuFR4xNTAqNSYrLCkBCQoKDgwOGg8PGiolHyQuKSwtLCopLSwpLCksLC8sLCosKywpLSkpKSksNCwsLC0sLCksKS8uLCksLCwsKSwsLP/AABEIAMIBAwMBIgACEQEDEQH/xAAbAAEAAgMBAQAAAAAAAAAAAAAAAQMCBAYFB//EAEEQAAICAQMCBAMFBQUHBAMAAAECAxEABBIhEzEFIkFRBmFxFDKBkdEHI0KhwRVScrHwM0NiY4Ki8RaS0uEkRFP/xAAZAQEAAwEBAAAAAAAAAAAAAAAAAQIDBAX/xAAtEQACAgEDAwMDAwUBAAAAAAAAAQIRAxIhMQRBURNhcSKhwZHR8DJSgeHxFP/aAAwDAQACEQMRAD8A+HYxjAGMYwBjGMAYxjAGMYwBjGMAYxjAGMYwBjGMAYxjAGMYwBjGMAYxjAGMYwBjGMAYxjAGRk5GATjGMAYxjAGMYwCMnGMAYxjAGMYwBjGMAyiPI9ORz7ZvePxqNRKEACkhqUeVSyhiB8gTWUeHaUyyxRCgZJESyaAtgOT6DPd+NfDSrRzgUsm+M2ylt8VA2B24K19PXuc3JKaRe3WmtvPwczjGM0KDGMYAxjGAMYxgDGMYAxjGAMYxgDGMYAyMnGAMYxgkYxjBAxjGCRjGMEDGMYJGMYwBjGMA9z4MiB1kTMu9YrkYeX04U8kD7zL651XxNoWk0cwO3dBKZBXFrS3tqgTTOSBxS333Z5H7P9JIWmdFtbiike1UxIzFncE9qVPQXZXOihQsJNPCnT5YMsgCqyNG4Z4wOB3rzfe5UFSQDx5W9d+KKSlU4rVs7v2Pl5yMt1MBjdkb7yMVP1BrKs7C4xjGAMYxggYxjAGMYwBjGMAYxjAGMYwBjGMAYxjAGMYwBjGMEjGMYIGMYwSMYxgDJGRkjAO1+GgIdMpdHk+0GQxpHt8pU7QxJvuUqiCO957+r06yyFirHfKr0hUSJMJPL1ApIs9QVu+8OeLByrR6BvskUYj6ixwFWVdytuaPe8e4chiZCfXggV3yyUS7VTTMpKkLJECxMEZDAIRRu+BYuwO3Gec222/k5ssoSehfN+PjycX8aaXbqOptK9VdxtSgMiko+0Eni1vv65z+dv8AFmkkfTLvbqfZnYBrDMocraSGuCLWvQgcV2HE1nXhlqgdbxeklFO/cjGMZsVGMYwBjGMAYxjBAxjGCRjGMEDGMYJGMYwQMYxgkYxjAGMYwBjGMAYxjAGMYwBmxodP1JY4/wC+6JwLPmYDt698oz2/g2EnWQsveMmUEXwyAlTx/wAW3KydJsrOSjFtnaypu1BRinTj8wCK3mkDecgfxEcX81sChm9KxKlgrFVdGjbqCRC3moqLLsByPMSCBYCnjMHj3AsdokMm6Mg9SRVUqAD82Bs0BW6vUXsoqNuFoJDtPTWjIYgB3DbrW+N4oVyd1C/OhdWzz+s6iGZxhj/pW3BTrPDWZZI5JFLamERyHsZCPJG1DuAQCB8x2AFfI5EIJB4IJBHsR3z6u8ZJcyhdgV5F2PxIXQEBXLFTTAnf/DZpaOfP/izS7NVIwFLNUy8EcPyRzzw24fhm/Ty3aNcCcJtN3f4PGyMnGdh2kYxjAGMYwBjGTgEYycVgEYzKsisE0RjGMEDGMYAxjGAMYxgDGMYAzPpH5fPkcZiMsbgua7N6/U/pgGPS9eK974yVTkeov05yStF+OxoXz65nGPMw9LH+eAYyJ25B72w4Fcf6/HMel7kD8cyUeQ/j/muK9K/hu/W6vAMOmfy9yK+Wdh+zvR3JqHJqlWIcfxOSefp0wSL7D17ZyTfdH+vVs774cWPT+HyTysU687xghfNtI22D7cPdWRmOZ1Eyy43lXpx7nr6KGRSCASpCBiUqXqiQcszGuwYlbJ83rSnL4Zg1FNol2+Qlv3rxMpK7SeAtxNwwJIB7djpxRtOolVngWSOKGAuemqeW9yA8sVBW2FDm7Gb8SyD/AGvnVECN1UCF5CAplZ/vXb80fSwbN5yRfdnl9VgWGdXbM4dIv7slVjEbF5WX91FZamD9ZvKDSeUsew4ojOV+P9P1Yll2FZtNM8Go4q1k/eRNQ4Aq+3HmHfPen1JJTqJ5ZUMbRsAElZzuqQKoVQAy0wFnaDxm5qo49VpNWOzywjpMwos0W0w17Lce2j/eaz7qqakjpwdQlGsn+H+D4wcy6fuQPqecyobvlZr8Mi+L7kk3fPt+uegegYlD29+1c3k9P5j6X/oZmeAeCPr8+9ZAHIWuCBz68jvf45IMOme3avfJ6fzA/HMh9w/Lj8LB/wBfXBHBFdlU/OzX64Bj0vegfYnnMSKywjiq/hBv1ux+uRJ/D/hGAYgZbHET2zBRnV/BIgE6HVgmIHzAGjmGbJ6cHKrOjDj1yo5/+zmq9p/LNaSOu+fcPibxLw8aYrp4gGkso/tTEHv9P558b8Rrca985el6qWa7VG+bAoRtfc845GZkZic9A4WiMYxkkDGMYAxjGAMYxgE5m7Dmj9439O/65hjALGN7q/iN/TMhIAb9yOPb1OU4wC0MK23780a7j9MjcL+W3bf4VeV5IyAWgiqv8a4uz+ufYPBdGq6KHTSravphI7B9vmJLNbA+UBWe74NrnyXwrRmaeGEd5ZY4x/1uF/rn2Tx4nTrqDAWdWZBGrIHDbQp2L6FCkbfj78jObPxRyZnLXFRdcmsJUKr0EDqZIShYbiDFGAska3327Tz6LdEcZq6h0QdcmRlkcI3SYSKpO/nyghgbfsbPy2nGldy0RJjW1Lx6dGsxIsm3yx+igRCz94H3Pa/UaxoUcRoEqowmnpZF43VYB2DhyQRzZoA2cyhbRwdRay7u75NebSSKkTNIFaPi1toJODSsq2VjIQ3u7kWPXL/h2XrwiSJQ0SNsjXYIyFUKpB9BZKsKBFg9ub86TTGKMOGjBYENEQ0YlEdlQkbPQoOGYBTRU+vbe8DSWPdFIimPqRLH+7MRp47PevKAoaxZ8p9iMo47nfkhB9K639/j+dz5x8RaL7PqZYwfKCGjFcFHAdD7VTDnPKB9iAPYi6P5Z9B/a1oRu00yrtIVoJRxQIPUj7ehDtz8vka+dHO+DtG2GWrHF+xZv9O4Pc+/0wD/AMQ9ro3X5ZXjLmpZuFbew9z736/ljcOfoBde1fpleMElm4WfbaBf0r9Mhz2+QAzDJyAZLmxFOR2OawyQcq1ZeMq4PSl17MiqT90t/wBwH6HNF3vMd3BzC8rGCXBeWRy5ByDjIzQyYrGMZJBGMsoYofPIsUV4yzaPnkrED2v37emLFFWTmRUe+NuLFGOMs6fzzPoE1RB9BQ5yLJooGSBl40vruH05zBoiLH8x2OLQ0sqycy2ZIjPsfyybIo934H0+/XQk0BHvmYsaUCNCwv8AEDPqriNlVCu+Pc6qZE5MpKFWB787bIVa5snjPm3wFL0pZZaNlOgCK3KZbJYX6gIfzzv/ALK6pE5HWEbqVZze1QD5iCbR6YcMDYs++ceWpSp9jj6lTx1OD3fajzfEBIskb0u693VSMDyElm3MbHT/AHdsVN80LLWNz7KUdDviY6hQd8YawdncEmwCN1BTdkn0zLS6WSNatmeTeqyLvH2dnUMzsQTtAXZcjF6IHHHPjx/EMvXG2RUTUUvVCvtcc0QWFpcbbeCOHPY85km4bdjR449XHZtvjjwerq/ByOmsgKusl6bjnrKjzAAn/aN/EN20Hqn225reHh2iV6+zMd6Qx6gqspK7mkBJ8zLcgbgCueKHN82tKU0iEGREZ1UvIgkYKSZbYhuEXae4AbvXOzqNEWZGk2ShCZEkvpGORvJ0wrG1FVQNfc79s1T1HBNvF9L4+fwaHxPAJ/D5kIQld2ojdHQkzR+aVRbE1tMp8pI8wIsHPkhGfZYEYPpdxXUQssgldYwm5REyv5lB3LSyLfPKsPavkvi2gME80Ld4pGT6gEgH8RRy3TybtM9SMI40ox45RpYyTjOouRjGMAZORk1gkZORkgYAGZxQFzSi8v02m3Wb9M39Jpip3qCFIHNcfnmUsiRvDE5VfB5kuiZeCPQnjngZK6I0b49vnnqNJyT24I+uash8vfKLI2aPDFFH2Qf6rGZN3OMtbKVHwUqi7C27zbqC0fu13u/f0yrj29ueckNxXp9Mz3fL19s0MTCx7fhZxY9v55luPeua9vniz7e/pgUYCvXJAyQMyU/6rFiienz39ufrlkcfIo/iMxB9h7emerokiPRVd5dkkMtbeHG8oFsdqVSefU5RtmkYpsy8D8IWeVIi+yyPMeFANd/zzY+JfBkg1BgjmWZV56i0EY16Zq7zGI5FvkkkiuSpHPy9Mrjcn3JI4HcmyOw/AZzVPXqvbwdS0adNGlLpitqe4OSP/HPOXs1iyLJNCh3PoP8A6ykJ/FxRO3vz2B7e3Obpt8nLJJPY7/4AgRdFMzsUaR2CurecJHHZAA8xssV4B7/LPZaRkkkPUKQh5X1O8sGLso+8CCQq9RaqqsgAnNf4dVItDo4zayMRIzUfJ1mZouB3LFUAvtTH0vK28ZUmXTkFkk6n7inbq023yba2RgBSBV2HFWbzCfOyPKjGeScm37L8G34fOqmRVUCN1YRoxXbMhhDKCSx3EIhIJoUw7G8r1qSWUaIgSiw9dZY3O/aJGcWir5WFEGinyqZ4SJHjiLwbQwQMNrSRKvmCbh2VY9xWq5PsLx8Z8VeKyNoJPUaAbVl2qLkkDC13BHVvUgi6FHJqMuTnXrYZrSYaN3STzlIpJYuInMsckip5isRNEi2vzfxKRzXG9CEjc6hAGM42IRTwtJvsKoDE7t9n1rY1c54SKqRRcmcMzb3YxKVE6jgi/wB2CppmuyStAnvoD4iaBvssgKDktvI23yKDUfKaVT2B6d8EnG8eDeOB9Tcv+fxnZiAx/vW2tNEK3WFUqfP5wU43ESENVENfrWcF+0rQVOkxTZ1YwCByN8R6beg9Ahr550ngHWfpdSIVHFGxCGiGO47ZF77SpWwfbgUxIy+NtBJqtIQqmWSHUbhtBLbemI5AAFFncoJI9FB9eJg0vqJjF4+oWJ9tj5IfTJVCewvNh9KRVggHkcdx8sw2506j0dDXJQRisuaG8rK5ZMhxoAZYqZv+G+ECRN7P013VZRmsUSdtdzYHHz75UYiKXYLDFi3m37aHB5qhV9r5POU1pukarG0k2iiXTFSNystgHzKRweQefSs3dN4fG8DSdT98sgXo7e8e37we6u+NuarzE/eJJqhZJoAcDn04zFZfXtx7ZDtrYlaU9za0kVsyXtNHYNt72AJ23fBNUO/JrPTj8QcaZYesRE37wQUdpcEoW9hwK+eeTBKNyt6ghrPqV59PplniEhXavAC7iou7VpCfQVwQR39OMq46iynpdo2NEAeq5NvEqyohAKuA4Dg37A3XyPtR0hqCG3sAxs2HG4MT3sHv3/PI0upCsr0CQw8rchvrlWoodjY96qz65KiQ5dzd12nG+4xtUpGwUyCxujUnvRqya+Xv3xlWm8ZkjUIryAC6CzMo73wPxxl6KavYpvyAbTe4W3NH5DD7uOGvnv7/ACzcfpCFAqydfexlLFekEH3Aq1e7vdn2z3vB/CNRqFfxEvE7aXazRM8cblbCqQAAoUf0rM5SUVbLpWctGr390k8XzRwI2omjXPqKztJ9DNpJTMywM3iUciqnWDdASsDZ2+ov+WbGk/Z/q5JW8OinieNQJ5WSdjAGIoWAKLCq7XzmazRZr6TW7OBWJj90Ej1rIaJhVg0ar27Z9Am/Y5r1cBY42UEjf1kCkEUDzzWanjf7L9TpYnmlMZUSBTsctS7Cd/bt6Y9ePky0XwcdG90KNfI0Sa7k5t6JhuWwRTBoyWAF2CASTQHfnKZNME27iDYBpW8w+orjLYtOJGEcYaRnYKip5mdzwAAOTeaWhT4ZveJQMscK/wANzMCWAPTJBW/MQePNQ7bvW8r0Mm6NqoPE6SrY8zi6IXg9ruvYfI5MmiJSQdOS9KtTB/L9nYydIAgnnmh6Gz24zHSeESOjahFdo4iivIv3UJrvzdi/TFhJssdxGjhbI6rGIgsBsIAbbwDuIoE12+dZjoZRKem6DYPOiJ+7thYoN89wsmzSemdB4f8ABXVYLucySdV44h02Z1VAyFm3UtlgDfb555kvgTwxSahthRN0Vx6mEusn3fugktRHp6cgjvlfUV0TPG6PoWp6UMkGlkO1dirtAIBCgKEJ7kgRseDd/Xny9PqtMPvS0x07GQ7wrszsznaSaicEi1um8w4Is/MpNfIx3PK5ay+5nYndVXz68ZA1BIK7mYWp7mhQoceuS4XuebjwShs38n0nqRtGwimjVYesB1+zsTuJXcSVSiQShLeVefUvFZYanmVtxEbhuJTvTp3tI4EbbDsuiaa/Qk8nE5MRvTyPIeQ7dUsorzAC+bs8kE0APTNHWeI7l2GMKTt3VuVvKDwQfz/DMUnex0ZOnhNbvf7nW6bxNUjLtJ9o6lHTwpAUaGAigtlK4seUbv8AZg85oT+L6dpdpiUdMlkkpSRIWG8kFgpAJLbST2ocduW0eoASioILLdjmrB/p/PNuPxOMu5Gn8hkDIu9iVX1W/UH34OXknxQw4FjepSps6hPjSKNCkQcOY+i8v3N25Rbhd1jkHnd2Hz43Zvj7T7XUGUdSOQOVRQxLxshY8jzA7Wuz2HzB5APJqysaw7FUtVABUVms+Yj05+8fbNXxjThHNyRWe6Kzuy/IkLtv8crGMX9NbieCOpS1PYvnOpUmBuoGRWhMXPkXfuZK9Bu5PzzV/siY/wC7P40PXL9d8TTSxwoWG2FWQMiBHbd6yMOWPzOY6TWFvK8roT9wIvEl8VZ7evvd5apRW1HW5KT3K/7IkHdePexX54/sRyC1oALstKi0QLI5I5+mb5Mm5iBJsJCFSB/DZ5LcWB8s1tX4ykiltjI4YVGtCIKDdlvvFiflkJ5HwStBjpPDyNhMwVeoA23qPs7efgbe1+t+U5tN4OskjpHI0zB32lIyOrGAKaMEgluSSpqgLs9s89PGP+Ut80TuNWK45/H657/w4uldCJ9W+nmZrJB6aGMKAF3Uwvj2B+uJuUVbQhFSkt9q4OZ1Gn8wCnd/dZQRu57j1PH+eXeF+EPM3NiNWWOSQ/7rcaUkd6se3GbupmijlZYJXKK1I5ZVL01qxztItBoNREZNR4ip1DRo0is2oJ3BR98gAE+nF5LzOK4ZqsMOW+55U3w/p4gmmk1SybbkQRbA6sRzcirz6Gic5ptEBN0ijSESFauvKGJ4+oOZTalEeRYhYYbSQSoZbBog9+QPyz14INLKYmlMcNAb1ddVJvrvbbufwrMd4Nt3TNpKElUa2PMkdBITHEsaoCGuSMkkmrAPcj25zz2KkkcMLJHNd/c1757s8umOpakjWGgEaOKUKKHfZubn63jWeIQRxusKpIW7PJFbjivLdV+WWUmqSTKyjF8tGlG7qAraQEgDloRZBFg9u1VjPNXVcc1f0yc00PwZ64+T3p/iKtP05Y2Z0VI4CwXZGm/c42sKJ4As33OVaPxiWIxiGF0R1QruXdaBq3ixTCw3uLB/Dz9TOdRNcgleLcaRHLMoP93dYHpnqhYIk3CDXAAUC0+nX6V+7NDk/nlXFJcblYTknzsVTzatpzB0gkshCiIxKjsrHctg13vv7H2zovBfi3UaWYxRbRMqtEmnEdgSl+a2ijuFc8/kM4OfU75GZQxB7dRg718yAL/LNzRRSFt0cTMy0QY1a1PoeBxiUFQWRu7Z2mq1viWrm1nUZtPtQnURRyFBHtIIBRSCW9LYn/LOOk1OpQyUrjqBle23blb3sm69D3zotGNqMT4drHkILSv19Qise5JAj/rnPrrVO/qM44/dqhBAN/xE9xXtmcdSfaiaiZ+HwiVwsscpZqRF08KyO/yFkenteX6zwabSP1Hj6YQh1WbYsm0EFd0ZHJ7cV65q9ZS8bKzqVHmJI5PP3e1cVmXifi7MAqM1c7iz3u9uBlvqbVBKCTs0/wC2reV23XNZk2uF32wbnynjcAfwzGCRnYkOIwRXmerH19e+UNqWPd/55emt5LbIqpQVMYK9hyB6E13HOb1XBhzsmQNU8b0TvW7pHIB/EeuetDAmohkffHF0qqGZh15eDxGQLf8Al88sPxvsQxx6DRISu0uumO7tV2zHnPCk8SJO48sBQv0GValLsQvpdt2bB8PBNURx7Ghyflnt+B+EKBJJt3FFAUDl9x/iUVyRnOR+MuD2Q/Jk/Ss2U+JG/wD5Q/ghv/PKTx5JKrJ/9Ci7UbPdPgxIv7RISSDu68YI/N824mjQqdQq6haAdy0TPGl8tauLPtZzmF8TVv8Adxj5BFGYtKh9F/DjMnifdszXUKT3gep4t0N9aMv0/wDmiPcfetpIzSRWLKCxVdw3lVBIW+SB9M1+p7MPwzHq/wDEf55dRo29WzvPjHx/SLHDF4ex2Kv7y0lRmb0u+P5Zxr+JqRTJHY5BjjX19yeSfxzTeS+5v8MrLDIhhjEv60kbMniY9F5/wgDNjQ+MooIlgWbcKO5VXjcDwaNHirFZ5hcZG8e2bKC8EerLyX6lDOQI4FTm/JZP05ObEHwrOw4hb6mlH5nNIaqv/GZfbm9x/wC0YeuqiE8bdyuy/V+CSRHbIADV1vVuD9LzWbSN6AZn/aDf3v8AtX9Mj+0G9XP5L+mFr70RJ4+1lf2NvbM0iYdxd4PiP/G38v0yt9bf8Tfy/TL1JlLgjovDJtEsY6/2nq3yIRCEA+rck/lXzyyfwTUyNu0ui1XSYAxl13sQex3Kig5zSeIuv3ZGH5fpmz/6m1NBftU9AUAJpAAPkAcxeGV2vua+sqo9r/0X4i//AOnN/wBQr/M5an7M/EG76cL/AI5oV/zbOZPikpNmWQ37yOf65g2uc93Y/VmP9caMvZr9H+5HqQfNnRy/s+1akqUjsd//AMmD/wCWM5czH3P5nGTozf3L9P8AZGvF4ZBFnkgfXNvRyKtj9yb9ZEZiPpxmoQMyBGbvgyjs7Ox8E/aJLpE6UcWlZQTROlS+fnQNfXN2X9tGtoiLoxX6x6dL/nnDROP9DL/tFf8AjMXCN8G12j19R+0DxGQsW1uo812Fdo1/ALQA+meJ5zkNqj7/AMswOoOWr2KWvJn02wYGPc5X1vnkdXJpi0WjTfMZmCoJpLquN9/05zW6uYlz6ZZJ9yNSXBdqNTx5U2ntYJ/oBmkxPreWMDlZXNFSMpNsxvF4yMsZliPXpf1vPQ8P1jM6Rxwo7uwVF2glmY0AL9STnmjM0sEEEgg2CCQQcrJJ8lXBS5PpEHwL4sRx4ai/4ngX+W/PXk/ZTrSBbRLwP90go+1s+fL5fG52+9PK3+KR2/zOUHXyHu5P1Oc7wt8P7fvZaGHFB2kdN8XfCcmgZBPJG5kBKiNoyQB7he2c2cr6pPc5NZZRaW7NrXYkjMSuZbMnblhRUUxszMjFZNiisp88jZ88trJrJsiijp42ZfWMahpRR0/rjp5feReNQ0oqEeZBczLZG/Fk0jGsY35OAYZljGSQZLi8nGVLoxyMYySoycYwQQcYxgGLHMDjGWRVleTjGXMwMzxjIZZDAycZBJYmWrjGZssjLMDjGVLkHIxjLEEjIycYBAxk4wSRkYxggjIOMZZEGOMYwQf/2Q=="/>
          <p:cNvSpPr>
            <a:spLocks noChangeAspect="1" noChangeArrowheads="1"/>
          </p:cNvSpPr>
          <p:nvPr/>
        </p:nvSpPr>
        <p:spPr bwMode="auto">
          <a:xfrm>
            <a:off x="0"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2294" name="AutoShape 6" descr="data:image/jpeg;base64,/9j/4AAQSkZJRgABAQAAAQABAAD/2wCEAAkGBhQQEA8PDxAUEBAQEBAQDw8PDxAQDw8PFBAVFRQVFBQXHCYeGBkkGRIUHzAgIycpLCwuFR4xNTAqNSYrLCkBCQoKDgwOGg8PGiolHyQuKSwtLCopLSwpLCksLC8sLCosKywpLSkpKSksNCwsLC0sLCksKS8uLCksLCwsKSwsLP/AABEIAMIBAwMBIgACEQEDEQH/xAAbAAEAAgMBAQAAAAAAAAAAAAAAAQMCBAYFB//EAEEQAAICAQMCBAMFBQUHBAMAAAECAxEABBIhEzEFIkFRBmFxFDKBkdEHI0KhwRVScrHwM0NiY4Ki8RaS0uEkRFP/xAAZAQEAAwEBAAAAAAAAAAAAAAAAAQIDBAX/xAAtEQACAgEDAwMDAwUBAAAAAAAAAQIRAxIhMQRBURNhcSKhwZHR8DJSgeHxFP/aAAwDAQACEQMRAD8A+HYxjAGMYwBjGMAYxjAGMYwBjGMAYxjAGMYwBjGMAYxjAGMYwBjGMAYxjAGMYwBjGMAYxjAGRk5GATjGMAYxjAGMYwCMnGMAYxjAGMYwBjGMAyiPI9ORz7ZvePxqNRKEACkhqUeVSyhiB8gTWUeHaUyyxRCgZJESyaAtgOT6DPd+NfDSrRzgUsm+M2ylt8VA2B24K19PXuc3JKaRe3WmtvPwczjGM0KDGMYAxjGAMYxgDGMYAxjGAMYxgDGMYAyMnGAMYxgkYxjBAxjGCRjGMEDGMYJGMYwBjGMA9z4MiB1kTMu9YrkYeX04U8kD7zL651XxNoWk0cwO3dBKZBXFrS3tqgTTOSBxS333Z5H7P9JIWmdFtbiike1UxIzFncE9qVPQXZXOihQsJNPCnT5YMsgCqyNG4Z4wOB3rzfe5UFSQDx5W9d+KKSlU4rVs7v2Pl5yMt1MBjdkb7yMVP1BrKs7C4xjGAMYxggYxjAGMYwBjGMAYxjAGMYwBjGMAYxjAGMYwBjGMEjGMYIGMYwSMYxgDJGRkjAO1+GgIdMpdHk+0GQxpHt8pU7QxJvuUqiCO957+r06yyFirHfKr0hUSJMJPL1ApIs9QVu+8OeLByrR6BvskUYj6ixwFWVdytuaPe8e4chiZCfXggV3yyUS7VTTMpKkLJECxMEZDAIRRu+BYuwO3Gec222/k5ssoSehfN+PjycX8aaXbqOptK9VdxtSgMiko+0Eni1vv65z+dv8AFmkkfTLvbqfZnYBrDMocraSGuCLWvQgcV2HE1nXhlqgdbxeklFO/cjGMZsVGMYwBjGMAYxjBAxjGCRjGMEDGMYJGMYwQMYxgkYxjAGMYwBjGMAYxjAGMYwBmxodP1JY4/wC+6JwLPmYDt698oz2/g2EnWQsveMmUEXwyAlTx/wAW3KydJsrOSjFtnaypu1BRinTj8wCK3mkDecgfxEcX81sChm9KxKlgrFVdGjbqCRC3moqLLsByPMSCBYCnjMHj3AsdokMm6Mg9SRVUqAD82Bs0BW6vUXsoqNuFoJDtPTWjIYgB3DbrW+N4oVyd1C/OhdWzz+s6iGZxhj/pW3BTrPDWZZI5JFLamERyHsZCPJG1DuAQCB8x2AFfI5EIJB4IJBHsR3z6u8ZJcyhdgV5F2PxIXQEBXLFTTAnf/DZpaOfP/izS7NVIwFLNUy8EcPyRzzw24fhm/Ty3aNcCcJtN3f4PGyMnGdh2kYxjAGMYwBjGTgEYycVgEYzKsisE0RjGMEDGMYAxjGAMYxgDGMYAzPpH5fPkcZiMsbgua7N6/U/pgGPS9eK974yVTkeov05yStF+OxoXz65nGPMw9LH+eAYyJ25B72w4Fcf6/HMel7kD8cyUeQ/j/muK9K/hu/W6vAMOmfy9yK+Wdh+zvR3JqHJqlWIcfxOSefp0wSL7D17ZyTfdH+vVs774cWPT+HyTysU687xghfNtI22D7cPdWRmOZ1Eyy43lXpx7nr6KGRSCASpCBiUqXqiQcszGuwYlbJ83rSnL4Zg1FNol2+Qlv3rxMpK7SeAtxNwwJIB7djpxRtOolVngWSOKGAuemqeW9yA8sVBW2FDm7Gb8SyD/AGvnVECN1UCF5CAplZ/vXb80fSwbN5yRfdnl9VgWGdXbM4dIv7slVjEbF5WX91FZamD9ZvKDSeUsew4ojOV+P9P1Yll2FZtNM8Go4q1k/eRNQ4Aq+3HmHfPen1JJTqJ5ZUMbRsAElZzuqQKoVQAy0wFnaDxm5qo49VpNWOzywjpMwos0W0w17Lce2j/eaz7qqakjpwdQlGsn+H+D4wcy6fuQPqecyobvlZr8Mi+L7kk3fPt+uegegYlD29+1c3k9P5j6X/oZmeAeCPr8+9ZAHIWuCBz68jvf45IMOme3avfJ6fzA/HMh9w/Lj8LB/wBfXBHBFdlU/OzX64Bj0vegfYnnMSKywjiq/hBv1ux+uRJ/D/hGAYgZbHET2zBRnV/BIgE6HVgmIHzAGjmGbJ6cHKrOjDj1yo5/+zmq9p/LNaSOu+fcPibxLw8aYrp4gGkso/tTEHv9P558b8Rrca985el6qWa7VG+bAoRtfc845GZkZic9A4WiMYxkkDGMYAxjGAMYxgE5m7Dmj9439O/65hjALGN7q/iN/TMhIAb9yOPb1OU4wC0MK23780a7j9MjcL+W3bf4VeV5IyAWgiqv8a4uz+ufYPBdGq6KHTSravphI7B9vmJLNbA+UBWe74NrnyXwrRmaeGEd5ZY4x/1uF/rn2Tx4nTrqDAWdWZBGrIHDbQp2L6FCkbfj78jObPxRyZnLXFRdcmsJUKr0EDqZIShYbiDFGAska3327Tz6LdEcZq6h0QdcmRlkcI3SYSKpO/nyghgbfsbPy2nGldy0RJjW1Lx6dGsxIsm3yx+igRCz94H3Pa/UaxoUcRoEqowmnpZF43VYB2DhyQRzZoA2cyhbRwdRay7u75NebSSKkTNIFaPi1toJODSsq2VjIQ3u7kWPXL/h2XrwiSJQ0SNsjXYIyFUKpB9BZKsKBFg9ub86TTGKMOGjBYENEQ0YlEdlQkbPQoOGYBTRU+vbe8DSWPdFIimPqRLH+7MRp47PevKAoaxZ8p9iMo47nfkhB9K639/j+dz5x8RaL7PqZYwfKCGjFcFHAdD7VTDnPKB9iAPYi6P5Z9B/a1oRu00yrtIVoJRxQIPUj7ehDtz8vka+dHO+DtG2GWrHF+xZv9O4Pc+/0wD/AMQ9ro3X5ZXjLmpZuFbew9z736/ljcOfoBde1fpleMElm4WfbaBf0r9Mhz2+QAzDJyAZLmxFOR2OawyQcq1ZeMq4PSl17MiqT90t/wBwH6HNF3vMd3BzC8rGCXBeWRy5ByDjIzQyYrGMZJBGMsoYofPIsUV4yzaPnkrED2v37emLFFWTmRUe+NuLFGOMs6fzzPoE1RB9BQ5yLJooGSBl40vruH05zBoiLH8x2OLQ0sqycy2ZIjPsfyybIo934H0+/XQk0BHvmYsaUCNCwv8AEDPqriNlVCu+Pc6qZE5MpKFWB787bIVa5snjPm3wFL0pZZaNlOgCK3KZbJYX6gIfzzv/ALK6pE5HWEbqVZze1QD5iCbR6YcMDYs++ceWpSp9jj6lTx1OD3fajzfEBIskb0u693VSMDyElm3MbHT/AHdsVN80LLWNz7KUdDviY6hQd8YawdncEmwCN1BTdkn0zLS6WSNatmeTeqyLvH2dnUMzsQTtAXZcjF6IHHHPjx/EMvXG2RUTUUvVCvtcc0QWFpcbbeCOHPY85km4bdjR449XHZtvjjwerq/ByOmsgKusl6bjnrKjzAAn/aN/EN20Hqn225reHh2iV6+zMd6Qx6gqspK7mkBJ8zLcgbgCueKHN82tKU0iEGREZ1UvIgkYKSZbYhuEXae4AbvXOzqNEWZGk2ShCZEkvpGORvJ0wrG1FVQNfc79s1T1HBNvF9L4+fwaHxPAJ/D5kIQld2ojdHQkzR+aVRbE1tMp8pI8wIsHPkhGfZYEYPpdxXUQssgldYwm5REyv5lB3LSyLfPKsPavkvi2gME80Ld4pGT6gEgH8RRy3TybtM9SMI40ox45RpYyTjOouRjGMAZORk1gkZORkgYAGZxQFzSi8v02m3Wb9M39Jpip3qCFIHNcfnmUsiRvDE5VfB5kuiZeCPQnjngZK6I0b49vnnqNJyT24I+uash8vfKLI2aPDFFH2Qf6rGZN3OMtbKVHwUqi7C27zbqC0fu13u/f0yrj29ueckNxXp9Mz3fL19s0MTCx7fhZxY9v55luPeua9vniz7e/pgUYCvXJAyQMyU/6rFiienz39ufrlkcfIo/iMxB9h7emerokiPRVd5dkkMtbeHG8oFsdqVSefU5RtmkYpsy8D8IWeVIi+yyPMeFANd/zzY+JfBkg1BgjmWZV56i0EY16Zq7zGI5FvkkkiuSpHPy9Mrjcn3JI4HcmyOw/AZzVPXqvbwdS0adNGlLpitqe4OSP/HPOXs1iyLJNCh3PoP8A6ykJ/FxRO3vz2B7e3Obpt8nLJJPY7/4AgRdFMzsUaR2CurecJHHZAA8xssV4B7/LPZaRkkkPUKQh5X1O8sGLso+8CCQq9RaqqsgAnNf4dVItDo4zayMRIzUfJ1mZouB3LFUAvtTH0vK28ZUmXTkFkk6n7inbq023yba2RgBSBV2HFWbzCfOyPKjGeScm37L8G34fOqmRVUCN1YRoxXbMhhDKCSx3EIhIJoUw7G8r1qSWUaIgSiw9dZY3O/aJGcWir5WFEGinyqZ4SJHjiLwbQwQMNrSRKvmCbh2VY9xWq5PsLx8Z8VeKyNoJPUaAbVl2qLkkDC13BHVvUgi6FHJqMuTnXrYZrSYaN3STzlIpJYuInMsckip5isRNEi2vzfxKRzXG9CEjc6hAGM42IRTwtJvsKoDE7t9n1rY1c54SKqRRcmcMzb3YxKVE6jgi/wB2CppmuyStAnvoD4iaBvssgKDktvI23yKDUfKaVT2B6d8EnG8eDeOB9Tcv+fxnZiAx/vW2tNEK3WFUqfP5wU43ESENVENfrWcF+0rQVOkxTZ1YwCByN8R6beg9Ahr550ngHWfpdSIVHFGxCGiGO47ZF77SpWwfbgUxIy+NtBJqtIQqmWSHUbhtBLbemI5AAFFncoJI9FB9eJg0vqJjF4+oWJ9tj5IfTJVCewvNh9KRVggHkcdx8sw2506j0dDXJQRisuaG8rK5ZMhxoAZYqZv+G+ECRN7P013VZRmsUSdtdzYHHz75UYiKXYLDFi3m37aHB5qhV9r5POU1pukarG0k2iiXTFSNystgHzKRweQefSs3dN4fG8DSdT98sgXo7e8e37we6u+NuarzE/eJJqhZJoAcDn04zFZfXtx7ZDtrYlaU9za0kVsyXtNHYNt72AJ23fBNUO/JrPTj8QcaZYesRE37wQUdpcEoW9hwK+eeTBKNyt6ghrPqV59PplniEhXavAC7iou7VpCfQVwQR39OMq46iynpdo2NEAeq5NvEqyohAKuA4Dg37A3XyPtR0hqCG3sAxs2HG4MT3sHv3/PI0upCsr0CQw8rchvrlWoodjY96qz65KiQ5dzd12nG+4xtUpGwUyCxujUnvRqya+Xv3xlWm8ZkjUIryAC6CzMo73wPxxl6KavYpvyAbTe4W3NH5DD7uOGvnv7/ACzcfpCFAqydfexlLFekEH3Aq1e7vdn2z3vB/CNRqFfxEvE7aXazRM8cblbCqQAAoUf0rM5SUVbLpWctGr390k8XzRwI2omjXPqKztJ9DNpJTMywM3iUciqnWDdASsDZ2+ov+WbGk/Z/q5JW8OinieNQJ5WSdjAGIoWAKLCq7XzmazRZr6TW7OBWJj90Ej1rIaJhVg0ar27Z9Am/Y5r1cBY42UEjf1kCkEUDzzWanjf7L9TpYnmlMZUSBTsctS7Cd/bt6Y9ePky0XwcdG90KNfI0Sa7k5t6JhuWwRTBoyWAF2CASTQHfnKZNME27iDYBpW8w+orjLYtOJGEcYaRnYKip5mdzwAAOTeaWhT4ZveJQMscK/wANzMCWAPTJBW/MQePNQ7bvW8r0Mm6NqoPE6SrY8zi6IXg9ruvYfI5MmiJSQdOS9KtTB/L9nYydIAgnnmh6Gz24zHSeESOjahFdo4iivIv3UJrvzdi/TFhJssdxGjhbI6rGIgsBsIAbbwDuIoE12+dZjoZRKem6DYPOiJ+7thYoN89wsmzSemdB4f8ABXVYLucySdV44h02Z1VAyFm3UtlgDfb555kvgTwxSahthRN0Vx6mEusn3fugktRHp6cgjvlfUV0TPG6PoWp6UMkGlkO1dirtAIBCgKEJ7kgRseDd/Xny9PqtMPvS0x07GQ7wrszsznaSaicEi1um8w4Is/MpNfIx3PK5ay+5nYndVXz68ZA1BIK7mYWp7mhQoceuS4XuebjwShs38n0nqRtGwimjVYesB1+zsTuJXcSVSiQShLeVefUvFZYanmVtxEbhuJTvTp3tI4EbbDsuiaa/Qk8nE5MRvTyPIeQ7dUsorzAC+bs8kE0APTNHWeI7l2GMKTt3VuVvKDwQfz/DMUnex0ZOnhNbvf7nW6bxNUjLtJ9o6lHTwpAUaGAigtlK4seUbv8AZg85oT+L6dpdpiUdMlkkpSRIWG8kFgpAJLbST2ocduW0eoASioILLdjmrB/p/PNuPxOMu5Gn8hkDIu9iVX1W/UH34OXknxQw4FjepSps6hPjSKNCkQcOY+i8v3N25Rbhd1jkHnd2Hz43Zvj7T7XUGUdSOQOVRQxLxshY8jzA7Wuz2HzB5APJqysaw7FUtVABUVms+Yj05+8fbNXxjThHNyRWe6Kzuy/IkLtv8crGMX9NbieCOpS1PYvnOpUmBuoGRWhMXPkXfuZK9Bu5PzzV/siY/wC7P40PXL9d8TTSxwoWG2FWQMiBHbd6yMOWPzOY6TWFvK8roT9wIvEl8VZ7evvd5apRW1HW5KT3K/7IkHdePexX54/sRyC1oALstKi0QLI5I5+mb5Mm5iBJsJCFSB/DZ5LcWB8s1tX4ykiltjI4YVGtCIKDdlvvFiflkJ5HwStBjpPDyNhMwVeoA23qPs7efgbe1+t+U5tN4OskjpHI0zB32lIyOrGAKaMEgluSSpqgLs9s89PGP+Ut80TuNWK45/H657/w4uldCJ9W+nmZrJB6aGMKAF3Uwvj2B+uJuUVbQhFSkt9q4OZ1Gn8wCnd/dZQRu57j1PH+eXeF+EPM3NiNWWOSQ/7rcaUkd6se3GbupmijlZYJXKK1I5ZVL01qxztItBoNREZNR4ip1DRo0is2oJ3BR98gAE+nF5LzOK4ZqsMOW+55U3w/p4gmmk1SybbkQRbA6sRzcirz6Gic5ptEBN0ijSESFauvKGJ4+oOZTalEeRYhYYbSQSoZbBog9+QPyz14INLKYmlMcNAb1ddVJvrvbbufwrMd4Nt3TNpKElUa2PMkdBITHEsaoCGuSMkkmrAPcj25zz2KkkcMLJHNd/c1757s8umOpakjWGgEaOKUKKHfZubn63jWeIQRxusKpIW7PJFbjivLdV+WWUmqSTKyjF8tGlG7qAraQEgDloRZBFg9u1VjPNXVcc1f0yc00PwZ64+T3p/iKtP05Y2Z0VI4CwXZGm/c42sKJ4As33OVaPxiWIxiGF0R1QruXdaBq3ixTCw3uLB/Dz9TOdRNcgleLcaRHLMoP93dYHpnqhYIk3CDXAAUC0+nX6V+7NDk/nlXFJcblYTknzsVTzatpzB0gkshCiIxKjsrHctg13vv7H2zovBfi3UaWYxRbRMqtEmnEdgSl+a2ijuFc8/kM4OfU75GZQxB7dRg718yAL/LNzRRSFt0cTMy0QY1a1PoeBxiUFQWRu7Z2mq1viWrm1nUZtPtQnURRyFBHtIIBRSCW9LYn/LOOk1OpQyUrjqBle23blb3sm69D3zotGNqMT4drHkILSv19Qise5JAj/rnPrrVO/qM44/dqhBAN/xE9xXtmcdSfaiaiZ+HwiVwsscpZqRF08KyO/yFkenteX6zwabSP1Hj6YQh1WbYsm0EFd0ZHJ7cV65q9ZS8bKzqVHmJI5PP3e1cVmXifi7MAqM1c7iz3u9uBlvqbVBKCTs0/wC2reV23XNZk2uF32wbnynjcAfwzGCRnYkOIwRXmerH19e+UNqWPd/55emt5LbIqpQVMYK9hyB6E13HOb1XBhzsmQNU8b0TvW7pHIB/EeuetDAmohkffHF0qqGZh15eDxGQLf8Al88sPxvsQxx6DRISu0uumO7tV2zHnPCk8SJO48sBQv0GValLsQvpdt2bB8PBNURx7Ghyflnt+B+EKBJJt3FFAUDl9x/iUVyRnOR+MuD2Q/Jk/Ss2U+JG/wD5Q/ghv/PKTx5JKrJ/9Ci7UbPdPgxIv7RISSDu68YI/N824mjQqdQq6haAdy0TPGl8tauLPtZzmF8TVv8Adxj5BFGYtKh9F/DjMnifdszXUKT3gep4t0N9aMv0/wDmiPcfetpIzSRWLKCxVdw3lVBIW+SB9M1+p7MPwzHq/wDEf55dRo29WzvPjHx/SLHDF4ex2Kv7y0lRmb0u+P5Zxr+JqRTJHY5BjjX19yeSfxzTeS+5v8MrLDIhhjEv60kbMniY9F5/wgDNjQ+MooIlgWbcKO5VXjcDwaNHirFZ5hcZG8e2bKC8EerLyX6lDOQI4FTm/JZP05ObEHwrOw4hb6mlH5nNIaqv/GZfbm9x/wC0YeuqiE8bdyuy/V+CSRHbIADV1vVuD9LzWbSN6AZn/aDf3v8AtX9Mj+0G9XP5L+mFr70RJ4+1lf2NvbM0iYdxd4PiP/G38v0yt9bf8Tfy/TL1JlLgjovDJtEsY6/2nq3yIRCEA+rck/lXzyyfwTUyNu0ui1XSYAxl13sQex3Kig5zSeIuv3ZGH5fpmz/6m1NBftU9AUAJpAAPkAcxeGV2vua+sqo9r/0X4i//AOnN/wBQr/M5an7M/EG76cL/AI5oV/zbOZPikpNmWQ37yOf65g2uc93Y/VmP9caMvZr9H+5HqQfNnRy/s+1akqUjsd//AMmD/wCWM5czH3P5nGTozf3L9P8AZGvF4ZBFnkgfXNvRyKtj9yb9ZEZiPpxmoQMyBGbvgyjs7Ox8E/aJLpE6UcWlZQTROlS+fnQNfXN2X9tGtoiLoxX6x6dL/nnDROP9DL/tFf8AjMXCN8G12j19R+0DxGQsW1uo812Fdo1/ALQA+meJ5zkNqj7/AMswOoOWr2KWvJn02wYGPc5X1vnkdXJpi0WjTfMZmCoJpLquN9/05zW6uYlz6ZZJ9yNSXBdqNTx5U2ntYJ/oBmkxPreWMDlZXNFSMpNsxvF4yMsZliPXpf1vPQ8P1jM6Rxwo7uwVF2glmY0AL9STnmjM0sEEEgg2CCQQcrJJ8lXBS5PpEHwL4sRx4ai/4ngX+W/PXk/ZTrSBbRLwP90go+1s+fL5fG52+9PK3+KR2/zOUHXyHu5P1Oc7wt8P7fvZaGHFB2kdN8XfCcmgZBPJG5kBKiNoyQB7he2c2cr6pPc5NZZRaW7NrXYkjMSuZbMnblhRUUxszMjFZNiisp88jZ88trJrJsiijp42ZfWMahpRR0/rjp5feReNQ0oqEeZBczLZG/Fk0jGsY35OAYZljGSQZLi8nGVLoxyMYySoycYwQQcYxgGLHMDjGWRVleTjGXMwMzxjIZZDAycZBJYmWrjGZssjLMDjGVLkHIxjLEEjIycYBAxk4wSRkYxggjIOMZZEGOMYwQf/2Q=="/>
          <p:cNvSpPr>
            <a:spLocks noChangeAspect="1" noChangeArrowheads="1"/>
          </p:cNvSpPr>
          <p:nvPr/>
        </p:nvSpPr>
        <p:spPr bwMode="auto">
          <a:xfrm>
            <a:off x="0"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2296" name="AutoShape 8" descr="data:image/jpeg;base64,/9j/4AAQSkZJRgABAQAAAQABAAD/2wCEAAkGBhQSDxQPDxQUFRQUEBQQFBQUFBQUFA8PFBQVFBQQFBQYHCYeFxkjGRQVHy8gIycpLCwsFR4xNTAqNSYrLCkBCQoKDgwOGg8PGiofHSUqKSwpKSwsKSwsLywpKSwsLCwsLCowLCwsKSkpLS0wKSksLCkpLCkpNS0pLCkpKSkvKf/AABEIAMIBAwMBIgACEQEDEQH/xAAbAAACAgMBAAAAAAAAAAAAAAAAAQIDBAUHBv/EAEUQAAICAQMBBQUEBgcFCQAAAAECABEDBBIhMQUTIkFRBjJhcYEUQpGhByOxwdHwFTNicoKSskNSouHxJFNUc4STwtLi/8QAGgEBAQEBAQEBAAAAAAAAAAAAAAECAwQFBv/EAC0RAQACAQIFAwIFBQAAAAAAAAABAhEDIQQSMVFhE0FxsfAUIjLB0QWBkaHx/9oADAMBAAIRAxEAPwDjzmWaAXlS+gYMf7q+I/kJSZdpjQdvRCPqxC/sJkFRNmz1PP1klWRuIvAykyASZ156CYG6MNLA2OHUmx8563tHtw/Z0QHoKnh8D8iZ2o1NrU9FdSYYmqLa5gbBqRy6zf73WYRySOTLZucr2zLURseVPSUMJPvJEmYVWZEyZERECNRRxQCoQhAUI4oBCEIBCEIBFHCAo4QgEUcIBJqshJAwJ7YRboS7IyDLAaQ/Fh+Cj/8AQlbGTy9FHwLfiT+4CZVWTI3JSLQC4XI3C5RbjaXPk4mOhjLQhEyJMiTAmFBMVwuKA4jC4QFFHFAUI4QL8ejJxNlJoKQoH+8x8h8h+2Y83Wh0hOizv5Bkrp5Ebv8AUOnp6XNKRM1nOVm9LbV9uvz/AMEUcU0ghCEAhCEAhCEAhCEAhCEB3CKEDKlmp98j0pf8oA/dFpxbj539BzIM1kn1N/jIFciTGYpQRRxGAwYyZGBMBXFCEAiMLhAIQhAIoRwFGBCW6XDudU6bmC36WQLgdA7L7Lb7EmF0BV8fhO3xK2oQHdfrRQc+VTnTrRo9R+RnXk7UQNkxqHpWRE2ngHFVMvNjqD8A3Q+XNPaXQ91q8uMdN+4f3XAdfyYTz6M7y4V1pvfE15dvb5aqEcU9DuUI4oBCEIBCEIBCEIBCEIBCEIGwxJ7x9FP4nj98qRZsjp6Ug9SQK/P+EWk0RbKqUbJrpJG7WGtZYtszdVipytecx3Wus0yoqFSRkZAoGEVwEYo7hAUIQgEICOAoQhAJtvZjRDJqUDbqW8h2jcaTnpRvymqE9p7AaXh3Kkq+RMJ+74BbkBunLDHfXgTF5xVx1tSaUmYb/VaZdlYchsI3c4zZVnojwlbaxd3YI490AieP9s9O27DmeryYtrAEkq+M0Va+vBWj6VPWaV86A4MK4wuNS4FqpBarXcR0O8EHgGj1ujqPbTShsHeMrJkVwzI1EKr2CAQBR3G69Cpr181LYtHZwjTvo2iLzmc4z4no8KYpIxT2PaUI4oChHCAoQhAIQhAIQhAIQhA3JyNwvXz59a9Z0/8ARhgwd4v28Jupmw8MWBUHfuYcbQPIk810nP8ARgd5uyBTjNmjY56CiOQfjzNz2X7ZjAVGLT4iU3UxDEqSQbFmhyOR51zOM2npEOkY92w/Sj2djwZv+xoBhdd28HczHzPP3b6EcTm7tN1217R5tTlL5D7ooKoCqi30AHQWfzmnyG+Z0rnG7E9dldxXERCaQXFCEBQhCAQhCAR1FHcAijhABOlexOLbp0UkIXO6zwSXsIVPqFs157k5FznODFuZVHViFHzJqdcbT/1eIZPAgGEEHaAwIVdq34V3Jyw67TRu78+vO0Q8HG6kxX0462/bdrD2S20txtK5GOPK5QOo2e+SqkCxdkCqFEXLPaRcraRk2qQ2Jdy34sICK+JQPIeDj1+HMryYcjuNuwv3TqE7wlE/XCwaI8r8NKCQAL5E3eIJjK8lshx2wrdvxr4QqufEKO5gvXpzwJwyxr3nSmmpeczHtPjt4cXYSMz+2tEcWoy4iK2ZWX6AmvyqYE90bvoVnmjMCEIStFCEIChHCAoQhAIQhAIQhA3zIwG5RyPCQRxRHoev4StteCdwCg+a7BVVHk1boNrjwkeR4PHwNecxAyEHcW3c0eK+Aqc4ju0Wq1xfilA/sqq/iRMbdE0U6QylEYRwIwMIQFCEIBCEIBAQjEC1VjKxIZORG19jdGH1uO7pCcp/wCx/xbZ0bwrlU7Se8ZmLbwow49oO9lFhVNBaF/errz5n9HmlCLn1TkADbhHIBY02Vtt9a7tb+BnqMOSsgJGx1tTQd/CQCjkAc2y2K8rqqs+TV3s+Dx17et8Q1baBxlD5HDrS/qmxqhxoKt2NigKH+YeE8ibHR4BRyFxkLDoPdL7lAsA8nryTXho3QibQAIv2Uq5A7xtwGfvqCguK6OD4fUDcbJIk9NZdsTWgVtyiyxyoQx27fNCW90nkAADicuks8VxFtWsZnPmfvv8Ay8J+kXSldach571Fe/I1aE/8F/WeVM6L+kfs7/s2nzgqaYodpP8AtBuHUDjwmiBRsmc8qe7TnZ9bg5mdCsz2+myEJIyM29YijhAUI4oBFHCAoRxQCEcIGbjz7brn0vy+krzDnpUiTIkyYCMUZEUocIR1AUUcUBQjigEIRwFHCEBgy1JXLcCEsFHUkAfM8CGZ2h2P2T7J7nsrGQP1uYvmAVC25MgKIrEc14ASBfVenWa3W64ojFFVsjMmNioWyi8DbRHuqKAHBpulGbttM2NMWMI2/Fh7tHJGxSNu5QrA2xXGOeeOnSxWrMzocbd2ykZsuPYAdVhYAKGY8AWr2vWmJAJHPmvXnmMPzfrRfW57Rs8zhyjKpwZMZxqzqxGJwh3L4FLOxO7oBt6kkEcjnda3PkLO2UCmtGC+J96uPCCNwRtzdG5BK9OZha7DhwF31C+HfwoZ1bHlBJRnUvuDBWAauTfQWGmdm7RGTADgCY8r5EyswQkO5dl37WJ2I538XYvmgZjkiI3e3i65rF6/pz2x/KXtXoxm7OyqKL41bLdm0bCyl0N82UbzFeA1OOETtLa3vd+JRYIbcwVeO8DYyGIAtqbcQboj5E8gfSEMykcq20/Ag1O9LxLr/TtXNOSfb92GRIy/Ljo1Kys6vpoRSRihSijigEIQgEIQgEIQgXsJGWMJGoEYpYq9fl/AfvkQICAjqSAj2wKzFJlZEiAjFHCAoQjgKMQqMCEMCej9gNIj9oYmy/1eInUPxfhxAv0+YA+s86J0P9FvY4yJq8jXzhGmAB2m8pLEmv8AywP8XQ9JJc9W0RXecPX9jFs2I5yuRe/D5yA3iIZ94yJR8+LsD7vlbCWbKSzY0RHJfGHVhRRBbKzt95fEoKeV0b5rB0GiyY8eTHiGQgMG8GSjiUImzGH6BSrLyBxXPvADP7R1G/dt24myhlbLQQgA5F7zf7zEBr2+QG6+bisRyvhcRNfxE2jeM7bbPJ6thkyuuXErZUZTl32gyMeC2NeBZAIB58uCBY9HoMZyYzgLOzBmyf2lDbVKArwR4gNvHHNAcjCx1jyDSF++KIX6XvwuNyuzlTWxTuVQ3ly3lNjn7TOPNkxsAFc94bBQDGXOMMWaiCPdKsACOjC6mIrHu9PFWtqVilcz8+FuBTi7zHtKAoWc7razVMyqDtLgtVCup42lZLR+wOk1T5c75hj73KuZV8PuMDkPoOSWFeW2Y5dMzKjqwZsaK2S2vOmMFQp2GlW1yXfI8HJua32ob7OmnONyQMWTFRBBTZu2qbAsVkIB+Hwnm4mlpr+T7/w9fAclIiJ2tPft++7y3t32Fj02pdcH6xSxIfjb190AXyOnPp0njMgM32t15YmzdkzU5lHlOmhFq1iLdX0LYmdmFUUtZZAiellGKOoQFCEIChHCoChHUIGUwkalhENsgiBwfoP3/uhjS5Zs8P8Ai/YP+c2XZ+MPhfEuMNkLoUfnf94HGOaogk8i/CJJnA1xxQOOZur7NfFk7vIKNBv8LCwZW+KaSJzGYYTLKysysmOUFYFVQqWbItsCuowJLbJDEYFdRgSfdxhIEQJ1b2OwHT9nYyCwyahs2XG207MTKpxI7GqPG7j+0PWcvxYSWArkkAfXpO1arszYMGBRuVFXFY8DLtxbDkYEg1apyPQfKIjL5vH6vLXk7tb7Ta10yKuNVtlDtu2bjkOS2B6kJeKiK6jqR4pfjxKwGXOQoVTuZ1Qou5VYeGqyeE7bN7dregkvaPSMdo233vDFtu092ypdr4ixU7Qo6biSOtT7Kd/s64mxbx3JQhyhTxHGQ3joOoBBseYrqeeURPNumpqUnh4mkzzRj+/mPEyymBGPdjBKNh2pkUb2bG7F8apkreFC8bLA4NhbE0Hb+XIAcXBTayUwyLvbETvTaeAK8/OhXSl3uEVldnZ7+zBe4ZaUYeMasCtAMST4VpvLpzMXW6B33jEz6ckKBl3LaNj93QuFYljtI5sWVTg9Z1mNtnz9LUxfN9/lo/ZjVPl1GTIWZVT9UP7TbrTEi2eSFbgWeCfO5svb3EDolo2yEZWO4tbsO7yhW+8N3JI81PrQzdPp8S5DjbHdZEzXWxlDBWXKpLBfeJ4HQMvpzb25pu8wNhxpQOJ0Ibhu9ylX3AWQFLbXoHjb6NzIrisvTqcRS/E1tWMR58uNZXlDGTyGUkyRD7RNIGSMiZVRMUkYpRGoVJVERAVQqOowsBVCXBIQMt9OwHIPIDdPu3wflIqvkZ7X+ldEdIcZ0v6/uiEyWxW7J3tbCjV0ADzU8kuDg9egP1vz/GYi2YysxicENPYFfH+fylg0x2n5j8gf4zf6j2f2aPBqA5LZe8JQ0AgRlG6/O90j2fhXJS2N1n69BNWpNcZSJic4aXS6Ulqmbn0FVPbdnew+VcyoVIJANf2WAI6fCpsu0/YhwyjaeWrp6TSezl2fRTHfRAdZ0fXezBxg71rn0nm+0Oz6Y8cfKcptOcNxGzzLaaVNh+U3mTRnyH5Sl+zTXIlymGl2GZ3ZnYeTO6ogPiuibqh1I9ZeNB/Cdi7E+yYnQBkWkUHkAWAel+U3WMudpw59p/0cOEDODZavp1HFefEyNR7DOpcBDwB5eXH8Z14dsaZkpciHy455quvzEuwazC+4FloVzx0v4+XE7ViuHntN84y4x2H2CBrMHeKdo/WkBSfDjU5Kr08InrcXb/f26IVyZMi48WRr2FA7FCb59/haFknzrg1fb+kLs6kUu7BTLw4oBnAWyVI4+pml/pnGpbu8gRgqqWK7xkxoCtIpFDgg0fU0RPPb9WzGrMcls1zO3t9G8fW7Sd4AbYoydAadW/X7S20JbqRVklgSOZj69iTtrJkOJMgbJZO0VvA8TAsAFBuhR6Vc169o4gC3uZCVxmxkdSig7A1jgH9WSNtEjm5i5vaDEP6zbvG5SdjbWB333XHUgoDu6haBvmWZ2fI0azGpE8szDA0ftLnATE4933nDBSUHACc0eKFccAAVN/os+bIyqcz48jYgFfIPCUF7+jX4qFDy7vrRnnNNqsXfu+3Gu3IuRA2Lg4t3iIAU03u9bHJ59N3pO3UA2qzeIl97YUQeGjkxuQCCzCvFQHhX5jnTOcy+pxsVrTlpXf3++/f4ejftEDGFZQrFfA3DAOlg52S/DiBCkAeEWbqhMRvajFjfFuIZe97tyAQEyei2PNhXnwtcTDxa/T1+tKs3cnGzIu0NjI8S92ycit1fB6F1U1f27T5MiHOcaEF8rHEwKb1LjASxuuKO0nyuuTe7zMxs8fAxSLzz12xPWPEvE9taBMeoy4w1hcjBaHBXcdpB8xVTWsi+p/Cen9uyj6s58bBxlRXLAq1uBtayOL8N/WedxpZmcvtae9YYxxfAyBxn0M3Jwih0vcOvmPMSg6b4jy/ff7piNR25ZasrFtmdkw8Dp059DMc4Tu2jr9APxM6RbLOHq+y/ZTFnw6Fw536jU5MGYA/1dWUIHqQJX7e+yS6J8a4mLBwxNjkEV/H8pl+zJyLi04K2E7RwMKKmixygiweOqzcfpP1bPs7/ABG13oAGKnHkYCiTzuqrrjrPTE09Oc9XLltnMdHMRiPpJrikwTfT8ZeuZgDRrjyqeaZl2iAuhJF0Yofbsv8Avt+JinP8/hcR2bZ+yMo8vpR/hIjSZB1VvwM9e/zEgW+P4Geb157OnI1XafbWTNgw4Dj2jDj2KRdtyCWPxJAlXZeiJZaDbvgD1ubxE+szNNq9vu8TvPFTac2ZjTiHU/YXG4wgahlL/cBo5FUD7xnqioPkJyX2X7eKZd1/dI6j+M9A3tc3ejny9Z0jVid09OW+9p9Pi7h2YJvq13XRf41OS6LshM2djqswRR5bbDfLkV+c33bvtIz2CeCek8rqcgJuh+EzOtWNiKuhYew+zFUAZXqh97r8aAk8ns92Y6kDJyR1sk/mJz0dr1wUxn5ov8JdqO2lK8Y8YPwUD9kzGrVrkewH6O9C3P2g/QCS1PsPpVFnVAcVbYgf2zwI7WHoR8mMT65GFE5R8mU/tE16lU5HSPZzsPRYSyHNiz2Qw3I1p5cUaA59J6PJ2RpqoY8JBHNkixOINhxEcZMg+YB/ZKcqlfczv+BH7DNRqQnJDs7+z/Z68th0oof7xE8h2l7Rdk4spxvolejW5CGU36EkTwLa7OvK6nJ9HyA/tmK/b2p/8Tm+uR/3xzwYrHs6j2lquxcWMZDgwPdeHFlDOL/s7hH2dpux9QneJpsa/BtRjxuD8VbKCJyw+0Go88zN/eGNv9QkP6fzefcn+9ptOf8A4S8yYp2dG1Gp7DGf7O+DIH3Bf60lbPT9YMu2vjdSGt1HYOJziyY8isKusmRhyLHiVyp/Gc4btlvvYdK3/p1X/RUh/Safe0um+gzL+zJGYTFXXeyuwextUpbT4myVwSMp3C/Ki4P5S9PYjsxiyrpM5KNtYBnsMAD03X0I5+M48O0sXU6ZB/dzZl/eY17Rw3/UOPiupN/njMmYaitXRQPZ8HaVawTYZsvX0P4TIOh7ARRkbEQrE7WZswVq60SeZy3dpT1x5x8syH9uKZms7XwZMGLTv9pOPCXONbwnachBbnaPSZy6TFMbfV0jL2r2AU7vu8deoVw3r74N+cxMmo7AJJ2Lzz1y/wAZy7u9L5HUj/DhNf8AEIHTab/vc4+eFD+zLLGIcseP9ukavH2E2OlUAX1Uvd+gJuedf2d07kvpsOZ8VMQ6lcm1Vqy4CsUqx1Anl/smmuznynji9OOD/wC4ZDR9rZNPl36fJkBFgOF2kg8cgGa6rGIeyGlxfZlxKuTaci5lAfGAzeNS48I5Arkc9fjKPa3X4mGFdQ+RyMYICvjLKo8KjKVFbgAR6187nmcHapAAZmYDkLyFUnkgD0sn8Zh6lw2RnNAMxaq6Em/ICZibdM7OsTSI8oLnxq7HbuWmC2aIsHaxI8xwfTiXaTtUJ/s8bfFlPH4MJhuBu8NEfWTOlYGiKPobB/CS1It1WNSYblfaoAV3GD/K/wD94TTfZ29B/mhOX4fT7fVv1ZdBoSO2VO/81K7Pqf5+c8WGV5+EjfwlZY+p/KL6zUZRsNGxHugH4Hg/Qg8xPrjfT6Hmv3zGxPXnDL4hyf8AlOsWRXqdaSf3f9ZinX/AyGpxMOR4h+YmOuU9CJcRO6ZZf9Jg9RI5dYp6Aj8CJjhL/wCsi+H4SxEJlac3pF30xqI8iIw/qJeUyz8eaTZwfSYCkfKSY/P8ZcGWRkAmOUEiXP8AIkS5lwybYh6CVNpx6SRyyPey7oqbTj4yP2ceplxyRFpcyig6f4xHB8peYiIyYYxwH0kTh+EvaRLS5VQcfwkTil5aLdKijuodzLt0iWlFfdQOGWboi0CruIjgPr+Uu3Rb5RR3B+H4Ry7fCMmz1xiMIT570CKKEokJawhCWD2UkTU9oijx6whOmmxZXhPAlrHn6QhOiQFPrKw0UIgkMePrLAYoSyiwGUuYoQFAdIQlSVd8xt1ihKyrf+fzghjhIsAmRMcJRUf5/GRMISitzzJCEJUBkTHCWBERHrFCAQhCaH//2Q=="/>
          <p:cNvSpPr>
            <a:spLocks noChangeAspect="1" noChangeArrowheads="1"/>
          </p:cNvSpPr>
          <p:nvPr/>
        </p:nvSpPr>
        <p:spPr bwMode="auto">
          <a:xfrm>
            <a:off x="0"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2298" name="AutoShape 10" descr="Árbol de Navidad en Atocha"/>
          <p:cNvSpPr>
            <a:spLocks noChangeAspect="1" noChangeArrowheads="1"/>
          </p:cNvSpPr>
          <p:nvPr/>
        </p:nvSpPr>
        <p:spPr bwMode="auto">
          <a:xfrm>
            <a:off x="155575" y="-1347788"/>
            <a:ext cx="3743325" cy="2809876"/>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2300" name="AutoShape 12" descr="Árbol de Navidad en Atocha"/>
          <p:cNvSpPr>
            <a:spLocks noChangeAspect="1" noChangeArrowheads="1"/>
          </p:cNvSpPr>
          <p:nvPr/>
        </p:nvSpPr>
        <p:spPr bwMode="auto">
          <a:xfrm>
            <a:off x="155575" y="-1347788"/>
            <a:ext cx="3743325" cy="2809876"/>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2306" name="AutoShape 18" descr="data:image/jpeg;base64,/9j/4AAQSkZJRgABAQAAAQABAAD/2wCEAAkGBhQSEBUUEhQVFBUVFBUUFBcUFxcVFRcVFBcXFxQUFRcXHCYeFxwkGhUVHy8gIycpLCwsFx4xNTAqNSYrLCkBCQoKDgwOGg8PGiwkHyQsLCwtLywpLCwsLCkpLCwsLCwsLCwtLCwpLCwsLCwsLCwsLCwsLCwpLCwsLCosLCwsLP/AABEIAMIBAwMBIgACEQEDEQH/xAAcAAEAAgMBAQEAAAAAAAAAAAAAAQQCAwUGBwj/xAA9EAACAgEDAgQDBQcDAgcBAAABAgMRAAQSIRMxBSJBUQYyYSNCgbHwBxRScZGhwTNi0RVyJENjkqLC8VP/xAAaAQEAAwEBAQAAAAAAAAAAAAAAAQIDBAUG/8QALhEAAgEDAgQEBgMBAQAAAAAAAAECAxEhEjEEQVFhE3GRoRQiMoHh8AXB0bFC/9oADAMBAAIRAxEAPwD4mMnIxmhYZGMZAIOMXjIIGRjGAMYyMAnGLyMgDJyMnJBGZwxF2CqCWJoAckk9gBmOWvClJnjAJB6iUVBJvcKoAEk37ZDdlcmKTaTKpFYzpfEhB1c1f/0a67Fr85HsC2416XWczITuriSSbSdycjJyMkgYxjAGTkYwBjGMAYxjAGMYwQTkYxgkYxWMA2LisA4y5Yg4rGMggisjJxkEEYxisAjJxjIAyMk4wAMjJyMAZ3Pg3w7ratBVqm6V+apYxd8c99vbOJnvP2W+HKXmnN7o0qJQaLMVdiR5WJ27UNqCVsGjWUnfS7GdWUIwbm7Kxyfj7QFNSshWRRPEsq9Xhzy0ZYgcAkxlqHHm4AFDPMnPon7RvDv/AAumlAPk+xsqFsMDS0Loq0TgglvmBB2kAfOyMU/pK0HF01od1YjGMnLmwyMYwBWMYwQMYxgkYwcYIGMYwSMYxgDGMYGDYMZGTliSCcYODgDIxjIIIxjGAMYvF4AGMYwBjGMAZ9R+CF26BRFQlPUmLOgk2qX6O9I1t5SGSHy7dvf1z5hGpJAAsk0B7k9h/XPuOn0cccJ6UWxRB0nmu7WCMbFonYiux3UxQFpUJJYcc9a2F3OXiammDgldtP8AL9P8OH8Zyr/08xUBtVS1FGKyI46bkrIx2sjMBVherGCRuXPlBz7TGkbgQNEJFcSJvBLhFhkYSqZGAJdtiEhyK4KkmhnxvVQFHZGBBVipBFEFTRBHoeMmli6KcFVpypqEVZrf/f6+33NV5BxjNjtGMYwBjGMAYxjAGMYwBjGMAYxjAGMYwQZ5JyMnLFxWRWMjBArGDjIBBxk5GCBjGMgDGMYAxjGAd74I0nU10N9oyZ29eIFMv9LQD8c+i+FLqd6bpFKtGwKNGZKKGWM7QQEVGWlCkhXvcLN35X9mMKh5ZHBNmGAABSCZHMrbtxFKE07FjY8tj1Ge4hQigJF2xheo6uryq8wRhtYndsNyE72FoLG6gTz1PrODi67hD5Fm+722991jK7GMsgWMbnjRJDJ0RK+5Wcs45dX4K/ekBO7c1FvvfMPjvQtFrpA48zhJTQIBMiKzEAgEDcW7gHjkA2M+geM+AmZHE7uFKdSNWjdTGGVT90kLJ1OTHTjbuClQAR5P4+8MKxwSMdx5iL8U4VU6bUO1jd35rbe0kqsQdp2NeFo0NLqwfzbO2326fnkeLOKxkZ0nUMYxgDGMYAxjGAMYxgDBxjAGMYwCbxkYwLmeMZNZYkjIvJyMAYxjIIIvGTkYAxjGAMYxkAZOMkYB9L+FoGj8JAjkKPqpHvy35Buhu7FcByBfmKkZ6Pw8CNFcBiN4rZuDR2AzbiZHRFUMjHll8qpV1mOl0LRjTwbX2QqqM+9kCsUU1GFPnLTmiG/3ULJOXNFoWQpyuwkEMmxOnEpkIVRTF0YGJCq3dsd5LZxRvOd31PG4rjqa4fw6cl8zu+vr7Ys7K2cGlYpXluFouk4k3cN1uo3ycSL2BePdGwHO4FaNZwvjTw/foZQGjZYyJ4AhsCLeqMEA8tAOSSt3Q5PBPpkUmPdGvVZnjYKCYNykKrp51YoxZmtCRIVC3J2riQaUSRtHI6bpv3iKIoGG8SRK8PWStqMscjEeYFuK3eYtad1LHI4qNPSlOMlh3t2W9+58eIyCMzlQgkEUQaI9iO4zDOs+lIxjGCRjGMAYxjAGMYwQMYxgkYGMnAIxk4xkkyGDkDJOWAyMnIwBjGRkAHGMZBAGMXjAGMYwCc7PwfoOtroE4rqBzfaowZDf0pTnFz3n7KfCepNPK3CRw7GNhdvWNMbIoeRZBZ9+eLyJbHPxM3ClJre2PN4R7vxKQh2VSXAKBQXXz9Rohtk4KgsrBQCpYLxxYbNuk2kFYyy7HAVgmwlqDeTzLujYlOxAOzYSQRnOHipkkkDCLrII2drdenuElRr0+T9mpJYXRkj7lN2XJ46d0dOmBSrIAd7u+wShkI3QxErtY+VdrId9jnkj80ro+f4n+PqcNpUn127W/bLubjH5vIQsaTFZ12hldQIy3UplUSsshDbg25Vrki30xuyLI8zdVEYNpiXU/ZExhndhujchZJG4NcmqBUjcZiIWDcSLwxiLBggRAQu3cySGtwW2NbaLWL0RgauMGNQiTRSlIWUQziYMkTTKRW5aZgQWIpk49taqvG6L8HJNunVjdPHm7dd8/wBZPlPx34b0fENQg7GQyL7bZQJBX/ur8M8+c+hftX8NYHTTmvtInjJF0xhfhuQD8kqdwOQe4on56c2jsrn0NP6URjGMk0GMYwBjGMAZORkg4AxWRk4BIGSFzbpodxr3z3/g37ItZMqv0mCsAQTS2DVHk5hUrRhub06Lkr8j590zkZ7TV/BbRuyMCGU0R9R3xmHx1I6fgpniRjF4zvOAHIOTWMAjIOTjBBGTjGQCQMisDGARk4xkgLn1/wDZl4Lfh7hm2jUvJVEoT0tu0FwpKr5JbK1W7vfGfI0H459/0WgTS6ZEnjMa6SGNHLLu3dcJ1uKa16g9juKkegysldZPP4ypOOiNPdv997HF8L+GVi63UTTB5JnZW1BWX/w8LQ9QxtJubyp1jZo+aMn6dcbAwAUPSyDykRox3qxJRRYCkIhccE7rokA09I0iqyzSo5eQlGT/AE4o9m/TAs4FtuUUeTuZQS3IF46STYyhhHw4Rm2yKHUitTtUrtJHzkdmb8TWOmSsjyv5GpUnUXiYwufr3vvj8HOl1UdoJCNznpxrGS4YtH9mbYEBwQaLMB5VHYWK+h1hdiquFcK84Ybysiq0ixvLv2yEIybdzEfMvoBuvazYrOscheUxs/n3qs+8BVMoA3SpGk0S0W3GgfORnN12klPiC30hE+3qkSAlpo1UmnBdyQRGCO3cN3DHGULbM6uC4aM07+av7d8790vTT+0pZJvDwzA1E6PyUOxmpHjteO8wHBIqEfUn5CRn6F8U8CE8UsMQP2iNFZ2hGIhZkkUeoMjJ8poPXsb/AD4/fOhKS+rc1/jJqVOUVsm7eRhkZORknqgYxjAGTi8YJGRisnAIzIZAyRgFrRzbWB9s+j+FftV1QhdTK32cabPcfaIh59eH/tny8HLEE1bh7qR/Qhv/AK5zVaKnlnTSquKsetn+MmdizWWJsn3Pv2xnj+pjMfgqfQ2+MqGsYIywNp+76++Nqex7e+d9zisVsZY6a/Udv75j0x7n8cXQtY05GbdmSIeL4xcg04zcumJ7V/UD88n90b2+ncYugaMZvOjcfdOaaxcggZIxWTWAdn4O0Am1+njIsGZCw7WqHe4J9PKpz7b4nK+qgMsavvdJK3SCG0dloxOQzAN00N8BOpGSeOfmf7JtGf3macKrfu+nZ1DkhS7MqqCQCe2/0974z6VqdYzPCURplllCF41CLFGD1esXkUnkdN6YgNt5CngrXWDy+Klpqpyjdcne1uvscyXTojiJLgmbfIJ3YNGnmQbVR6jYVIEG4ij/ABMuWptQHikGnWpo9wiErWNySFI3Zfm2qVmCs/B2WxB4Ws+mV0jA6LciUVTbo0EZdlB2VMDIoRx5Qsm6yTYu6LSnasatIzJHGC0kryKpA6ciybX/ANRSsg3Ajba8KMrGSTtcx4jh9dPxFC2Fu+nu/LkuXXlyaENFv1SDqPEOrJCgeMOvUO9mLrEU6caqysShYp8oQHOfpdDLHraMqSQ7uopMshZFdC41DLuFo4Vm3E9if4trd6ecKek8Ujt0d7BVEkIVpJYtrxlmTeBu3nkcNztsjNS+9ygSCAWyzfaTiRWnCwxmR947GJx0iuwh/lu1mUL5Q4OvKClGoljZPDt2/wAL3hfiYjjje9posIyhJOwBm7/PIpJLU3mIcjk0vwv4t0HR12pjqgmomUADig7ba+lVn2DQokWoCLI0G1pVRpAjKzrD5Xd/K20RCMBzYby2dzKw8x8bywfvMc2ohWSPUwr1TEz9VWheSN3gdlQA1s4dSCAPoRMpXNeBpOnOWMSs10549PyfLTkZ0fHdLCkzDTStLFSlHdOm3KglWWzypsWDRqx3zn4PUIxk5GATi8jJwSMYxgEZOMAYBOZKf1+GQYyMgZBOw3YxjFiS0K/hrvxZ5wa71xXYH1/nme8d9o7dvSycEr/CD2oWRXGQXsYUPr345H98xUD14zZS329SRz7dsxAyQ0RtHv8A2xt4/XvmaKPr69q/vmQj7DnvkXIsYpwQRXrm5UJJ7d7y7D4JIZukot9pc8oBtUFi24ttraLu83weFt5AFJMpIi44c7umdp7HzCu/F/UZnKTWxeEE3k1ReAzMlhCV4+XnsLNgduOc5ssFMRXA+me48I+N59LpXhielPNADu4CMTY/gB/oM8yHBssAbIv0NetH0zlhVnd6ljkdU6MMJM5GzjtzmWxeOOT9csSJya7Xx37fjmG3kZ1qVzinDSfRP2Z6Jo4jKkZO+RwpZhHGdigIu6iSdzS3wNoDG72jPWyOkkSzwFVhZSoYBojsBeOUy+YBVRYrFngbiKNVn8OKkWh0cJVtyqsvfpgGYCSV+/mrqbOx5ZRwSMrR+HhJ5JpF3I+mji6bR3GqqyMV2KptDtF+WkMo+c0Rrp04ueBVqQ4mbbjhYW/LdL29e5iugj6EscTIApEcvUZCD5UVpLF9VmZYF6bU9Hgqzqc4uvglLrHtnhjZwpLFnYxLz5o3XeiNtbaHHJiB5IFdpdWV3HUdw4SQuTVg7gZCiKiMNyIp2WQsRVuUrPVNqFfUKQhO5+i0TMUdHBU/vQLkjYwJHnB3RttHlAZKLknYUOJhRlBTyk7vOOSx179Dk6vxySPTCWRA5QxkoJd6K5LFNQ7x+UjaIrjZNu6VGYAvR68OkDwqX8pn06sUkW9seyQqZWL7jtsDfVk7f9wFaOCVZo3qJCunJdC8m7aOlvSFlbe0e8m74tvmrbV7RaZTLHIpDAoem1jaxYRxu7P5jv2EL0wSrMova15aKzkx4mUXBygubd1f9V3kravTCXiILIERSBCCHEZjChw0EqgI6sWAIUmhxQUZ5v43jM3hsMrCnilNkDaCk+6jsoGPcUjeq/8AMHtQ9Xt/eUX/AMmJRHRQVLGyhTA0Y6YWMbJGN2NhofxKcPG16uk1mlaHa6xs0e0JQ2l5YVAsEKFEaAgCyknlG05WUHqNeG4mMaelrKkst8s46X/HY+Gvp/x/PKskVZZabIMljM02e9ZMqZGTjLlRWMXgnJAxjM1XAMKzJO/9c2CPBj8345W5fSZMPJ/T/IzGGEnM4/lI+n5HLGj8vN/85Ry0pmijqaNa6IkXjPT+GeHaVolMupMb87lEDOBRIHmDi+AD29cZleobeHA89uHJ2r2XiuORzWbYkXzWF7ki79KoCs6nhvh0TPL1qUASGMWq26KSqi1NgkAUKPmHPNHZ4f4bA2knkkkVZkZOjEa3SBmpyB3pbU8f7vaxqVOANtVXNE3Z/pWZwQqWAbgEgbjdLZ+YhQSR/IE+wPbOm+mhGmUgEzk88DaEtqPDXu4Hdao/yunFEtqGF2wX5iK7X2798m9irWCxFoIwpEoYEN1FYOqpJChYSiNnFM3ltWBNkFaJIGadX4ftneNLJWVkXkG9rEArXB7D6ZZ0WuMZWjIpX7RSjkBZGO3eBR52gA+9c8cZcn1saQ0rK7sGiame1jUvVK6bVJRio23tBIoNzmmGjJpplfRaMdVQHktlKNYVdzHYrQobNja5G41fFD0PU8I2vJomUPHWq6ZCb2APVjkUpbF7Ieu/deKslvNSyg/xbfuCwa3GyDwB2HNAX+XofAvE4i0SygDY0cjFtrRv0nKq7jbutUdtwDAOI1B83dGzDujj9IbgpbaC6q5I4X0LfUCyb9hlvU+CFDKrsN6RiRVBUhlEmyQHzWrL5iRR/wBJ/SmPNJBNgsTuN767gc9uPXPR6PxBZzBuKdSJGgm3vHErwkFUIaRSoIDOWLWbbcB8zZGhNlnOVjhL4XaqeogHTaR+SdlO6JGQLO9iq0K7SKTQsi3o/hiRjErxtG0uoSEF7U7ZbW9hXgAq1MSL5AB2mo1GvcQxRo/CDdaFh5n3NyWF7lMsi8AAWSOWYnv/ALMNC8uuI3FAIpJC3cBlGyKQj1KtLfOSoq9jCtNwg5PkfRdbrg5LqjBUUtCVRi+zayEvVfeDAAFSNu48Vu5HhXiwkcLFG0gsFRFE5iSNZGjRwxUOJKjHyjap06jktxc/6tBMJA+5BGymVZE46ZaeYCa+Ywemr3R4CgrRrKPier0ifZbtvnE0QRk2dQRK0W50aII5K705UEOF3DgLEld3Z5NF/I46Vte1ltjfHX5twIpOozwlokSaOoRUUkjq8gCuCK2uelCBJVsDsuxveK6sxR35UiIlTdGQX0/VjC0wEu12MoZtxoLsYBrIGW9LqTPNp5Ayxo32sshYi5BsMUKTqwWbafsWU9xGfUKy09f4bDFp3BfZE1IySTfJvbeYCaKqGZYGJZg4jJIrbzN31K1KMMO2fs9/TP7587QCVegCOuXjl2ujlQqSRxdMmNvtJFrzHaF4dj3F5Uh+Lo44HZeqAzHaxiUlGBMYuIybLiiZV5BV/s7IZQB0PB0kAUaw6VXkBdIhIIGZuWjjIDBVIkXTkMgIKlwQxTip4pDop2R+s81SNDKUdEoytuo7027Aw8rc+eUFmumNJdjo4ZRjJKosZ8s9fa223U2QfGRlMaqbeX98eNpGYJFZduWKqejQkXeRa01mrz2Xh+r6bopib/UKtujYBgoJnagp2hrMigbQxVloGwfIxxJHqVRtTD0I4WjfSuwpTToCUS0I5V3aw2wuG71novDp922RyqzRQkOoXYrqCZI6YsWjAKsdpNDzEUBl6eFY5OP0eJGcV38+l/v/ANR8T+I/A202oliYEBJGQE+wNpf1KbTX1zlpGc+m/H3ixWQIrN0njWTpygWjkFJEI2g7ldGBvvf1zx2jeSNZGibaHjaOSjy0bUWU/Q7R/TOKNWaupqx9TGlCaUou9zg9HMtgvOrF4oV6VxxOIXLANGpD7mDFZSKaQcVRPANCspu4P3VHDXW7uSSDySOLqhXb35zfUZaEiq8WayuXAMyKd+AbFetjkGxR78Vz7n8JU7EOBz6y8vh0mwPsYp5qYKSPJW7ntxuW/wDuGaxpT6An6AX9fTOjp9YwjMbbkRipdRahyvYsPWrNe1n3xOWMCnC7sVo0VJE3MJVpHZULIaPLR7mTysBYJAIvkFs0aiPcxKCluwpO4gXxzQvNz8tdHmyfp/x3/vmqQVd8WoPoeD/L6ZCZLXU0Rd87Pw/L9sqEWsp6L0oZtsvl3IKJ3KWDCubUc85yStWAwYAnzCwDftuANceoGdHwbSSyzBYVZnWnpQSQEI83Hsa/tkt2yVirqxjFqSg20OCbsR97N/MpOMuajxhkdljk8u5iPsIjdkkv5uRuJLbT8t1zV4zVNGeeh7bUfEMUsWlWdYWeFt0ZaHyyIWGyJjHWwVGoJINhu3F5o+IJhHONcIdIVL1HDGu+Btg2bmAABG5SCPKS1EWLqtqNBppJIETrxl+qXavIEWyghLENJwCCWIFkcDsOdqvClD7I3QhQLDNIW44bcU8rc7h8vHbvmEmk8ndG9sGGj8VPWknkj04Z1chP3eB0Dn5R03NIvb3PHrlTUxK8u4b9tu3ljiQjttpUfaoPr6Djvl+TwWJzGZDtryyHdwI0oIFJUEEItWbF+1k51fiXwTTKxGjVioCgdVmUk/f3FD2/Afy9TWVSKV7mfgyk+Z5zVahdjhIIgzbAGO/cqoTbA9cjcwC7vLVs1VQyi8rMN7kFuFAXgClChiSeTwPSuM9C3hOnGlcshOo3psG8CPZfmLEtbN27dyRxlfxDwWPyDS9Ul0j3iRF3mXcd6IEJ8vy1wSTxwO7XG2GNEr7M4wdyhtW8tW3oOaF+xu/XvnZXTvFpk1TdF0kaWJYj1hICoYFiVVU4O08Oe62DyM5Wu8PeNikiujAhWUiiDxQYeh5HBF85sj0Y/wBwr9e+W8RRK+E5FvxbQtG8QlZTugjmBTetCUFgp3gc2CLHH+OjB8KGDURCYw7Jk8rJOhiuh5pHDeStwPHBO3uLGcuMoEZdiGwF3so3imDWrFhR42/y49crbEU8e3oRyb91bLKsuhbw5I9s/wAHRAuqunUWCBgz6iFdOWlPmYP3ZSoO0DkECzRGec13g82n06Tbo+nqEZRU20kElbKhgSAyk+q+h75zV1RjbcL4uqa+CCD972JFfXK+v1Jk5ctx2s3QskgC+BZJoe+R4iexWVNyWTU/iTsKMr1RFF2qi24ryfcA/wA+czl1RKiNnYiMttF2Bd7qq/X6+uaIdKpF2SPpx/nLsfhjScrFI54+VWPt/DkeIjHwUsuxe8J1SK0avMdiuzmmMZIdRG4UlWpqPeuwbLfjniWn6anSK0TSKUmJkaTcuyCo2B8pAcSUQF7DgUK5i+AvuXqRyoo5LSK6IB3JZqJAFWT7Zo12u6TNGdPGWU0xarsUb8jV/wDI8epyU3JYImkspJ36Hf8AhvUxdAKzsrRtNJbPUaoICY+mtglxJuND+M1nN8Q8TSeiz7q05A3Fjtl7ki/vNt5P1rnOM/iAbvGq/VC44/FiP7Z1fDdDpWjJMtODxE7mIMPffXPA+XgnsCcxlCzu7mkZ/KlpV0Ya+WFxFcryEw0d1sImDMEQeYnb2PYUG4ByrrfEAI1CO5Lb2cEsFVnLAgc+bcpFk97IN5a19JGSrQAg101g849OWmUtVXyW9M84TZ5y8Ip5uysrrEor2LLSHue5/HJ02vKWPQijlYtkKM00prJKk08HoV0kP7usnWXewfcpim8pQrsRXB2MXBY/QKfU5W0zJKAKRDfoaHmb7xdiPyquc5SymttmgSQPS+L49LAH9BliHxaRVZFY7WrcLbmrIvn6nIccYLKaur7HpfCNBp7ueQIAqMTw25WdY3RF7SeWTeSOV6ZqzddLw/wSK+szxrGS7qrRzOJFEYYKi7vMFLLe5hR9XHBrfDHwqNfBvfVxxmPdEscjEsqqu9AqnspZzVcDzGjnF12ukMjXqHfcdxaioZqIsjjnafUdjXuMzaN4uLTZ6XxHw3TzMsoQ6Zdqt0QSQVHchiQw3bSeB62Mo6j4dcAzaYbWjUnYpL7kAYyyjqOTQQ+bggfTOJF4oU7NwSbpQe4IJF1yBdDdlt9bKyBCyAAyG1SmqUqzLyaq1HYA98zm56tV8Dh6dKMNFnf97lPwuCUbxGpYFSXTaJAQFZQxSz23mm+6SDYyYdOzI5TpkCO2ChSwoSc7W8wG2/MooWvY1VjSoU5BBYWVtVq/Sw1huffj8Mz8F0pWQdUqsRIL7URiNofaV9e7Ueeb9SBlvETTbLOlay9ThSabbt8wbeAfLu4J+4dwHmHF1Y+ue50Xh+nKFm06rIioTZY72t0faOSCGTlSfVh2FZ5/4hEBVWgBHm5JG1jwe6kn1/PMIJSqApGKFmhzd0Oa5bsO/b0ytV64b2IpJQntc7DTaFWZZNNOzKzAlJI1U0xAIDKSOK7nGWooEKqTQJUEi+xIFj8MZy/FJYaOj4W+blHxTxAuyA0wjQKoJNVvZj6+5zmSSE/e7cCmIAF2QPpfNZlq63NRJ5A7fS/85UZ89JYORs6p8WYhRUPl/wDTUE/9xC2345V1Ord5Oo0il+Oa9O1UABR5OVSD+jmLIf0cjFi1mdD/AKjxbNbehAXaP5DafzyhqJLfeG5quRfpVcVxXpmDxtVkGvf0zSXyqS5FZSezN5nPq27kXdn88k6n+WVi2Tuy1ityx+9ZB1H67ZoDZF5WyDbN/wC85KSMYi9DbuKHzA81Y47kZQ1D+X9fr/8AM1wS0CPx/wCcuopoycsm9z5dov6f5/PNIXnn8syk9xmIf9Vl1sVkb9LqWRrQlee6kqR/Q/5z2nw18DnxBXdWZill2jhINkEgNbAMb9hZrueM8ZpXXcN3bn3HNcZ634Z+NJtGjrA5RX719LAP0POVZHhKWb2OSPhJpXdNM4nZEeRl2NFIEj5ZqfytQrhWJ57Zx105AIoc1z68Ze1muLuTxZ5Lc7iT35v9Xmkm8ht2JStzuYTWwJYlmoC2NnjgcnOe+XdSPLlBstDYPYyVs2bc1KM2IMlkxNkCUwPcDLx1/wBBleGwRmEsnevc5k/mZtpUY3NkOtY3u2kWKBA4OZnU36L7dsoxtzz6/oZlI9fzyzjkzUsFxpiPQcfT/GBqiPXNDzbjwCOAOTf9+MkKcq49S+rob/3pvfJGqb+I5pEJ9v68fnkOtCzVfTn9djkaUX1NGeqmtOWJ5H8sTasiMbWa+x54A+maHlUqeTfFCuO/veJZBsArzXyb4+gqv85Khtgq57u/ItQyuVH2pH02ufyGMorMwFX/AHxhw7Isqitz9/8ATtaj1/7v8DK59MYy3IjmjcMjGMwWx1osaj/R/p+eco5OMUNn5mNfdeRg3/OZgZOM1ZhzIB/LIOTjIRMyvq+wyqO+MZvHY5pbliP/ABmwf85GMzZsjYmd7wqIFTYB49QMjGSaRKepHmP880H/AJxjM3yKT3NOq+Q5zjjGaU9jJ7Bczj7jIxl5EItwnzZpl+X8T/nGMyjv+9zaX0mpf1/bM9X/AKh/DGM1W5j/AOTCH5h/MfnnX1TEHg1zjGZ1ORtR2ZOnQEGwDx64dRzxjGYvc6I7FLXIABQA75SY4xnTHY46n1GwHGMZBY//2Q=="/>
          <p:cNvSpPr>
            <a:spLocks noChangeAspect="1" noChangeArrowheads="1"/>
          </p:cNvSpPr>
          <p:nvPr/>
        </p:nvSpPr>
        <p:spPr bwMode="auto">
          <a:xfrm>
            <a:off x="0" y="-893763"/>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12308" name="Picture 20" descr="http://farm4.static.flickr.com/3255/3122089005_919a83ee47.jpg"/>
          <p:cNvPicPr>
            <a:picLocks noChangeAspect="1" noChangeArrowheads="1"/>
          </p:cNvPicPr>
          <p:nvPr/>
        </p:nvPicPr>
        <p:blipFill>
          <a:blip r:embed="rId2" cstate="print"/>
          <a:srcRect/>
          <a:stretch>
            <a:fillRect/>
          </a:stretch>
        </p:blipFill>
        <p:spPr bwMode="auto">
          <a:xfrm>
            <a:off x="4499992" y="1772816"/>
            <a:ext cx="4570479" cy="3427859"/>
          </a:xfrm>
          <a:prstGeom prst="rect">
            <a:avLst/>
          </a:prstGeom>
          <a:noFill/>
        </p:spPr>
      </p:pic>
      <p:sp>
        <p:nvSpPr>
          <p:cNvPr id="12310" name="AutoShape 22" descr="data:image/jpeg;base64,/9j/4AAQSkZJRgABAQAAAQABAAD/2wCEAAkGBhASEBIQEBQVFBUQFBQPEBUUFQ8WEBQVFBAWFBQQFRQXHCgfFxkjGRUVHy8gJCcpLCwtFR4xNTAqNyYtLS0BCQoKDgwOGg8PGiwcHxwsKSksLywsLCkpKSwqKSkpLCwpKSwsLCwsKSwsNCwsNC4sKSksLCwpLCksLCkpLCwvLP/AABEIAMIBAwMBIgACEQEDEQH/xAAcAAACAgMBAQAAAAAAAAAAAAAAAQIDBAUGBwj/xAA8EAACAgEDAQUGBAQEBgMAAAABAgADEQQSITEFBhNBUQciYXGBkRQjMqFCsdHwUmKiwRUkM4Lh8Rclcv/EABkBAQEBAQEBAAAAAAAAAAAAAAABAgMEBf/EACgRAQEAAgEEAQMDBQAAAAAAAAABAhEhAxIxQVEEMmETFCJCgbHR8P/aAAwDAQACEQMRAD8A8S3RZhCARwhAI4QxAUceIYgLEWJLEMQI4hHiEBQhDEAijhAWIRwgKEcIChHCAoRwgKEIYgEIQgEIYhAIo4QFCGI4BCEcAhCOACSxEJMSAAgFklWZFNBMm0Y+yRKzbDsxsdJh3aciSZQ2wyIpayyBE2qMWJKKAoR4igEUcIChHCAoRwxAUI8QxAUJLbFiAoRwgKEcUAijjC8QI4jhHAjCEcAjikswASxZWDLEkF9QnXd1+wvGcADOTOZ7P0TWNtXGficeYH16z0TuTRdTYC2ML+kgg4bqDjjj3f3nl63Uxx4tc8q7ur2Vflc7d2M4/wBp5N3t7E8FyMYwSJ7zT3zA05sswGUdf4feQlW+v9fSeId8u3VvsdgMbju+/WZx6mOV/gnHpw1qykiZVolJrnsjopxFiWlItk1oVwxLNkRSNCvEeI8R4hUcQxJbZIJGhXiLEt2RFI0iGIxHiAEBRESe2G2BXiGJMrFiFRixJbZIVwIBZIniPyiKyCEJLwzFAhHFHAJLEUaiAwssVZXmTA+Mg33YSDcvGSWXb8+cf6sfTM6ivU7ixsIGSSqqvJxznA64nn9OpsRgVZgVOQQSMEHqJuNDriVxklveYddw8+vnn3p8/r9HK/ycssXoXePvAlb2afcHBWtCwzjfXWUfr05z95xnalSORs8wccg8gZAJHqP5zF1tjO12/cSym9DyOQoZm+I27vtNRptUVdWz+kg/vM9D6ft5xvKdvO3V9we6Q11rBuErG52wCQMgDan8TEkAD1M9D1vdnsGgmhhQbOmLbrFt3ejeGNtfl+r6zhO4Pe9NHZar5FV7DJChijId1dgGckKc5APOfgJ6x3fp7N1K3GgaezxGD6obbcM9h67rRuXneQq4+k+5hrtlTLbn9V7J9IxNipYFOCFQUWKVYZVlcsuRj5/XM1neLuf2RptBqDlTfWoNZ8RXsLHAXNdbYRdx2nd9/Kdz3v7sHtCuuhLxSgd3KgBy5T3E4BACqvlnz+E5js72L1LU9d99niWrgGsItfB3hMOc2N7uSvljrxma3Nco4D2cd36dZrBXeo8JK7LrcbgdqLxznj3iomx71+zp/wAXfX2dWL0qAd0UlrasqCUYZBPJIHGTidt7O+5p0Nmu8cr1WgP/AAtUF8axxny2lM+nPpMPuVZqvA7S7UrsVX1BtsrWwZU+E3is558g5UeWY0d3LxSxcHG0fv8A1mRotA1vuojO5IVFQMSS2cDA5POJ7CvsV09pFjal28UeIWrSo15YbmIYvnb9PMSnS919F2ZrKvFtsPiNTZp8qBttV3A8YISdhK5BHX95z7I64Zd108h8AhtrIAQcEHdkEdQRme19h+yTRHTAakN4rItjOGKpWWQOUCE5fapGT08siS1fY5v8PRXPSbjq6b9QnuDUNXtO446528k55UDJyDnpD2oPxwqJLKmls1TAcn8/U1CtcDIIVFHHTBlw5m2vqcf087jLvXuPGNL3Jts7QfQLWma3dXcm3w1VCd1pO7gYGfqBOn7/AHcDs/QaHIb/AJg7Cm5yGfL4fFPVVAycknpjznb93+zFp1XaeubGXvuXnr4FXvXED1LbR/2zku0PZjrtda+pvvrV7W8Qo5c2IhPuggDAwv8ADnyxxNvPt48w+A/1f1iHyH7/ANZ6trfYhYo1BW9G8NFerKsDYSGJQ8nafdI885ExO4PswTVV+NqXZVdnqqrTaLWZACSS3CgZ9CeDOfa6d8cXo+7t76d9UKbGqrzudFYouMfqOenvCY3ZOhN19VIUZtdah+rq7BfX4z3TtHu9qtB2X+E0WyxrrGobI99lv3ICik43bQM5yAOfLM1fc32U3afU06m6ypvDLuyIGJVlrO07yNpw23z8vgZvtnlnucp7U+5uk0H4cacEM/ih1Zi24VsoW7PluyeOnE88b5Ce3d8O5eo7S1rNuWqqhK9OpYOxawp4tioqDLEM7ZM5/tX2N2V6Vbarlusa1ahWqlQwd9ilSxBzkjII8zzxzm47WZSPO+yNGbr6qQBm2xKhx5uwUfznf+1bulotJTQ2mUozM9bA599Uzi4Z6Z+3HHx33dP2UnS6mnVW3Ix05a5lCMKyyIcKtxOCQ2CePI9cTnfbHrt+sNOcjTJRTjn9RR7GPQDrZj6RrU0TLdea7I5JosTg6iEMRyDFjijhThmKOAZjEUYgTBmw0uqwoHAKnOcDp5g+o+eZhIMyytCGmLJlwzeW60mqawOjksdjbcknJPGR6HnP3miI59JaNUQzHzPHy5ByPtFqLdx3efnMYY9l/FSTT0f2Td09PqvFu1Kh66mRAmSNzuQEyR0X9WfXiekd3k7Oeyx9ANr0BqrfDW2qlydyKrhvdb3sMCOfdJ9J4t3G76toXP8AFXYcWrlgSPdwysP0sMcfMjznb9q+2moVEaNHFhyQ1zZStjn31RVAdueC3TA68z3yzTnlLt0PZvfm7/jT6DCmkW+FWSDuQ107W2EEDDMp6+uZu+3u9GgotRrmzei7qgtdzWEWry9Y4Tcem74Y8sT510fa1ld66hbMWK/ih/eJ3Bt248c8z1bs32y6Tw0N9RFidPDVWQHnOwuu6sEkHjOMcS8XlnKWOu7y9oW/8NstNbV23J4NVYybFbUP4YQ/5hWqn5gzT9vdnW6bsZNIilrrVr0uF5Y2XWm21Vx1O0Mp+kwdN7a9M3Ngeva2UCgWZA6MWsUFX5IJGeD0l3Zftp0W0m6s1sHLItah1AxtBDMAVbbwTz59OkcxNVldi9lU9i6JtRqSDc2PEAwWY43DSVfXG5vn6Ccd3b0rdr6u7UatyFRxfaE/WEVWC11+YA4GfID1nWaj2v8AZT431swAJCtTU+0+YVm6Z9Z512b34TTa66/Toq03WsfB52+CwYGv9JA4IPQjI6EcSy/Kzfp7BotBoT2hZfRn8RVvp1BVrWHjWuFX3nBy+1bM44GMfGcz3c7ZbU9t69q+QKrK6hu2jbVZUikHoOFyJjdqe2TTLS/4RWFr8guEVK32Bd/uDNpHJG7HOPlOC7nd6/wmq8Z/fR1au1csSVbHIz1IIB+OOo6ySmrY+j2p2gg8qWNhXA5za9xB9ThQMfEzQU666ztWylS/g6WkF1BbD237fff1wHJ5HGw8Tie1PbAieD+EZrCHWy97gVLqqFRTtBbHB5bOcibdPbHoCu7FiuxUvgIp939JZ15sxwADgEDBxmSTScul7JtfUfjgpPu320Jzw4q0qUj6F8n6zH0S09n0aPSJiyy2wIg3HDtlXuvyP4V24H/b6maBfa/2cMg+KVAyoSupFyQdygBsrkk+9u8/hPPu1e/9tuu/GgqDXtGnT3itaqwIT49Dk+e4/KWeefBq19A6yxXtCDhkV2XOQAcipW/1WDj1nM91e0brr9bYxbwab001S5PhqtJY22HnqQASfMtiaVfbD2e9ObEc2NhXQhCoXrtFuN20HJHGZZ/8s9ngrs8QB8l/cqGwkjcNnSwtg5JIPPUySamlvl2Wr7Out0uNOwRrQG38hlFmbLGU9QSWA48pYKgLNhyWBZ16kkgJSth+PvuczmtP7YNAMgeLjrkhNx+GOAPpMHXe17R4OFsPUbPywhGeSzld2PhiSSnGmb2ObL9V2g1hIpruTRVoSfDRKmZ7LADxv93OeuXnjXeqvUWNdrLqnVdVb41bsrKjKWfhc8Hgj7T04+2XQgqTXc3O87jWNhIwQFAw+cnk8zkPaP7Tl19X4amvbSrLYC3NrMoI54wowegz8/KXK8NYzl5w0UZinndhCGIQMbEeOJK1cEg+UXlIqMcUBAcZX95GSQwMnQX+HYr4zg5xxMrtK7cwsHG4dPTB/wDUwekuDZT5H+fWcssf5TJmznagmImMyGZ1VIGPdISQQ4zg4HBODjJ6DMB7o98hDMos3x75VmPMuxMvFvkcxRsT3w3SEI2LN8fiSqWpVkZ8o2DfHulcAY2Lt8mtxmPmPMbTTLGqMTagzG3RExs0uayVlpHdAGTapSJgekgJBOOEIEdd/wBRv78pRmX6/wDWfp/KY8zj4ay8nACEl6TSERGohJASAaNW4kWkQYFmZCGYpQ5alrAFQSA2MjJ2nByMjzwZWpl61kiRKpMU2ev7B1NVVd9tTpXd/wBJ2UhH4z7p8+JrTKbKPMUJVOKEcAhFJSIJsdZ2Ma9PTqDZWfHzisH81QCRuZfIHHWYKLN7q6l/4bScact4zklfE/FhcY22Enbs4BAA/mZLRz5hmIwEoYMmogn/ALlhCyWgdAJXaB5STDkAecZqPpJtFJjTz+kHMmlJ8/PEu2iIk69KZedIwUNtODkAkHBIxkA/UfcTZ92tIlmprS4gVsSG5K+RxyASeccefTjrMZ5yY3L4axx3dVpzTCep63WaSpzWK6WCYAJooJI2jBJZgc/MA+sJ4Z9bb/S9X7b8vJNS5ZsnrKZkavO7kYzzKBPoY+Hly8iSPlEYN5TTKRHEamQJjUwAmKBhAcICGYDEyK7yOQevBH25/v0mMDLt4KgY5B6/D0kqVs+0u2Lb8Vb7HrQ/koc4Uf4VQEgenEp0HYGpvfw6abHbO3CqxwfQnoPrMXTalq3V0OGUhlOAcEdDzOx/+Tu0Ka/B0+oXa35pZaa1dXf3nrBYHOGJGfPGYm+7nwlmpx5aLtruXr9Igs1OnsrQkKGYApk9BuBIB+c1NGld2CVqzMeiqCWPyAnU0+0ntAq1WotOopsBS2m3aUZSOQCBlCOoI6EAzpvZ/wBm1Yvu0QFzsK6nWzwRbp6jnxHCWHDgt4YDcgDdkZAB1bJ6t/7/ACk3rnTy+7TsjFHUqynaysCGBHUEHoZuOye5PaGpQ2afTWWIP4gMA/8A53Y3fTM7HvrdQHqp1532gO5srVEsrG/3NPbtBFoZR+rOQeQSMzXaTv72zc3h6RmCVIXSimus111V8cIVJKgY65muN6S3LW5px9/ZNyWGqyt0cHBRlZXBHXIIlGo07IxRsZHXBB6jOMjz5+k7XWe13tC2sV3eE+OVbwlVwcYyCvA6+k4zU2bmL+bEk/M8mcrb3a1w6T7fyr3Hyl5ZigXPu9T/AOZjYl7H3AJajGMIQlVJZOqvcZXLUs29JKlXivbz1xKjfE95Jk9mRmY18pPypY5nR91tJpyrXaj3hVbp1CbgCVe3FhI6kbfPB5xOeK+k2FdZXa/T9J+zg/7SdTHux1OHTDKY3dd9357Qqs0qJXtO18rggdVHIX+EYAX6c+U4Jegb68HBzNjrNQAzbiSQT6k8scTVWaofp9Dj+/ScPp+j+lh2xvqdTvy22j9o2Mc73OfMk5PxPPWKYdbcCE79mM9OfdflrNcmCoP+H/eY9Yl+s/hOAMrnjp85RXN4+Fy8izrEY7YjNMgiBklETQFHFmKAxCEIDEyn05CK4VgrZUMeVLLjcAcfEcfETGUTvuyNd2QezKqNR4wvTUeKw/Nas1syiwoFO1WNYHUZyg8pLWbdOFM6/uld2UlZs1y6m6xGLLRUEFLKBkF2ODjPXB++Zou8b6U6q06MMKCR4QbduA2jP6iT+rPnL+wELXKi3/hvFU1PZ+aQVcYZCK8lgRxt85Pg8xuO3e/FGrYJZodPVUpAQ0Ls1KKOABZwr8eTLj5dZ3Fz6DTdm1MjVLVtUVX0n/7Frn2g3jBBUrl99TcYULnnM4/vH7PUo8JaW1BstIRPxFHg1XMf4anLZVunuOAT6+U2a+y5qtTW1b2WJVmy/wD5cm4eGM/l1MCLAzDaN2OeoIyZ21due8e1Tr/aVZpsU6VdNcrIjW3WJbbde5X3mtNm07skjbjAAABInJdqd4r9Vb4j7E2g4FSLUijAyAF6ZwJtu8y9lCrbpfxQsQsCLa6FGc8lmU568bccfTnlqrMA8A+XM5ZXu8+msZqbntQxi3SxqviPpI7JXQhJnOIsQZ5EN6BgHcCT5Dk/X0lJEyK6i2do6DPXnqPv1kbKCGAIxk45/v5QqnMmplmoqA2jPzPl85G0enygMRZ9JEHIk1Xz9ZBOs4/vzmxa4Gj4qMn7zWmZQ1S+GV5yQRCWbZOvrd7DsVs2L0Ay2M5xx8syVPdHVswHhlc5GXIUZwTg+h46dZs+z+/FmnKmqqoOowWKsSSVIz+rjg9BwcdOTFZrO0te7BVssJ/MYKuBhQTuwoAxgn7zy5Z9SXiST5r2YdLHXNaXV1vQ5psA3Jw21lZeRn9S5B6xzIp7LLKDtb0P6eoOD5eohN/rSeT9u0l9zN+ry4GJCvrCyOqeh5Ldo29YGFvWBlDETGMQYQIQzG0CIAJuOx+xq7q7ma5amrUNWrBvzG3AbAR+njJyfSahVJ6TI0t+3IbIz/PEzlv0ssnkeDjIOOCRxyOM9D5yLZA9PTjrz1l6MOrZAbJBx156SNrLtHJ4GACDx54EvLO2V2F2BfrLPC0yh7Mbgm5QzDPJXPBx1PwkXR62KOCrL1BGGB/2Mh2VrGqtR63etgf1oxDLngkEc9D6yWs1W+xnZ2ck5LMWLMfUk89PWc73b/B5ZfZfbd1Fq3KxJDK5DklWIORuGevxBBHkRMrt/vXqNVaLLHZQuPDRWfbWFUABcknyzknqSfOHeLt+rUV6NK6vDOm06UWHjNjLjL8fHPX1mopoNjBVxlsAZIUdcZJJwB8TLMrrd4dr05vWPKq9ieT1JycnkknrKhMqzTMM8Zx1III9OokXUBcHzBI68c4wRNSsXG48Vj5i3SMMyosL8SIHEgzR1+n1hFtb7eRwYnJJ5584KjHACsTyRgHJHJJH2P2MakjBH8oELDMvtPSNW2xwVIAODjOCAQePgRMW4E84/abbvHaXZHPOaq/2RRA0ydJaD7olSdDLEPu/Ij+cUQZucTN/CrsB5ySR8Okwj1z8ZmjX1gAYJ659PpM5b9NY2RZrU/SR51ox+ZUdZ1A7crV1Ogt1SMKfz3PhqPdV9wATnHKefrOTq7R4AK5woX1Hu+fT4SuvUruPO3Pn73HByMATjn0u6c+nbDqaybJUB95mbLEscE+Zz6fGE1R1I+MI7Ml78WLZ1kqfOQfrBXxPQ8ydvWRMTPmTWz4CAlg8vrdiQBj4DAlju6gMVXBJHK+YxkH0PI+8bGKUz6Q8M+o+8z9RWorRvcPi7s7eqFWwM+nkceYM1u0+kSotQsvIP2IkGcnJPJkQDMhKBnrjPl58yqq3nAHp0+ssVSwOfLkfHH/iLAAYHk+XwIYZ/bMmupbZsz7o3MF/hBYAMcepCgfQSCmrPlMmr3mVcBcDBxnn4nJPMrpXKHpnqJGmzac+kDYNoF/xGZnZlvglmQjLKUO5EYAHGcZ6HjrKkYMAR5/KPj+8TGU3NVrDO4XcbS3vBd4BoDJsbbuHhoDlSxDZ/wAXvEZ9OPKaS0ttCYBB4HHJJG0Hjn0mRx8PuJRrFGw9OOeo9ZjHGY+HTPqXqWXJq2Qjr84pudNpGu0rsbK1GmwyoxAtcOQCqHqwGAdvlkkecwNJovEz79aYx/1G25z6cTeOcy3Phrq9C4SX1Zti4mf2RoRZZhiAArNljgcCYd1e1iuQceanK/eb5NZ4VA07LW4fGoV12s6lkxt3DlfLK+qiTqZWa17XodHHOW5XUjAs0xT+PHnkAjPJHHOfUTNq0BtryWpAZuCFc2qFU4wOBtJbBzz7o9JqLNR6jr65P1zLatftXjGfIf1nSPNnJ6bTUV2V1qtQ3N/E3uE/LEwD+K89/wDpx+0rTXvkbiCD04AxLDrT6j9v6wzIi2nsP60J+IUBv26/WU2aNlXcf09ORg567SJd+NPqP2/rKdVqyVxnIznrI0wz15k7r9wA6YkbcA4BDAcAgEA8ehGZCVbNVcmowMY8sStn5zIwlRIvCRhAUIQgEeYAR7IADNg+qzWqMMjDFT5hjt/b3f3mHTptxAyACcEnOB8TgZmXrGI20q6sKC+x0BAObM7g2AxGcEZ5HwjaVc9P5Cpt/M8Vm3ZONhrUbfnuX084qUUINwYnOPdUkff16feVrrD4YRuSGyrc7gOcr8RnmZfZXeH8OHBpouD7R+em8rtJPuc8Zzz8pnmeDSjcAc7CQD0ORn545xKNXnCseucenlnEWo15e17NqILCW2VjFa58lXyEpsbIxnPOf2mtmkCxJJPnzGPSSCyQQSKgMjziCy4ViTFYgVZMe0Y6nMs2RYgVhfWNqx5Zk4wYNiqpMHcWB8sYwZS1HoZZmGZJHTLqd0k14Q8Eep+0sqUDrmLMe6GJRZWPI/zlYQDyB+8mTDdKm0c/5RDd/kEkHkvEgV+J/kH7RM5x+lZcG+Ef0/lCMJvl+5iBmdj4D9os/CBhASWP7wZmQjasLH94hMuOBrxCOEoYk0hCQdR3epU12kqDh6MZAOM+JnH2H2nNny+n8hHCTH7f7/6Zn3KweRFd/uf5CEJWlYllUISi8DgfMyQhCZRKShCAjFCEAiMcIEz+j6/7SmEIi0RwhKhRGEICMjCEBgy5ekcIEhHFCEBEgY4SKQhCEo//2Q=="/>
          <p:cNvSpPr>
            <a:spLocks noChangeAspect="1" noChangeArrowheads="1"/>
          </p:cNvSpPr>
          <p:nvPr/>
        </p:nvSpPr>
        <p:spPr bwMode="auto">
          <a:xfrm>
            <a:off x="0"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12312" name="Picture 24" descr="http://resizer.hoy.es/resizer/resizer.php?imagen=/deliverty/demo/resources/jpg/1/2/1292324177521.JPG&amp;nuevoancho=950&amp;nuevoalto=570&amp;copyright=conCopyright&amp;encrypt=fals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504" y="1772816"/>
            <a:ext cx="4248472" cy="3186354"/>
          </a:xfrm>
          <a:prstGeom prst="rect">
            <a:avLst/>
          </a:prstGeom>
          <a:noFill/>
        </p:spPr>
      </p:pic>
      <p:pic>
        <p:nvPicPr>
          <p:cNvPr id="12313" name="Picture 25" descr="C:\Users\Usuario\AppData\Local\Microsoft\Windows\Temporary Internet Files\Content.IE5\6GBEBX6B\MC900436342[1].png"/>
          <p:cNvPicPr>
            <a:picLocks noChangeAspect="1" noChangeArrowheads="1"/>
          </p:cNvPicPr>
          <p:nvPr/>
        </p:nvPicPr>
        <p:blipFill>
          <a:blip r:embed="rId4" cstate="print"/>
          <a:srcRect/>
          <a:stretch>
            <a:fillRect/>
          </a:stretch>
        </p:blipFill>
        <p:spPr bwMode="auto">
          <a:xfrm>
            <a:off x="8100392" y="0"/>
            <a:ext cx="1227584" cy="1227584"/>
          </a:xfrm>
          <a:prstGeom prst="rect">
            <a:avLst/>
          </a:prstGeom>
          <a:noFill/>
        </p:spPr>
      </p:pic>
      <p:pic>
        <p:nvPicPr>
          <p:cNvPr id="12318" name="Picture 30" descr="https://encrypted-tbn0.gstatic.com/images?q=tbn:ANd9GcRX1-kkK4DjGIZTCiV88HcosVJhNDuPfqqic4Fuu13dHMkG3VT63A"/>
          <p:cNvPicPr>
            <a:picLocks noChangeAspect="1" noChangeArrowheads="1"/>
          </p:cNvPicPr>
          <p:nvPr/>
        </p:nvPicPr>
        <p:blipFill>
          <a:blip r:embed="rId5" cstate="print"/>
          <a:srcRect/>
          <a:stretch>
            <a:fillRect/>
          </a:stretch>
        </p:blipFill>
        <p:spPr bwMode="auto">
          <a:xfrm>
            <a:off x="107504" y="4437112"/>
            <a:ext cx="4248472" cy="2420888"/>
          </a:xfrm>
          <a:prstGeom prst="rect">
            <a:avLst/>
          </a:prstGeom>
          <a:noFill/>
        </p:spPr>
      </p:pic>
      <p:pic>
        <p:nvPicPr>
          <p:cNvPr id="12320" name="Picture 32" descr="https://encrypted-tbn3.gstatic.com/images?q=tbn:ANd9GcQUcbWEvEitRFwu2CrgrC5xDW_UmUjicr1yb2YcAFE5x-WCCSGhog"/>
          <p:cNvPicPr>
            <a:picLocks noChangeAspect="1" noChangeArrowheads="1"/>
          </p:cNvPicPr>
          <p:nvPr/>
        </p:nvPicPr>
        <p:blipFill>
          <a:blip r:embed="rId6" cstate="print"/>
          <a:srcRect/>
          <a:stretch>
            <a:fillRect/>
          </a:stretch>
        </p:blipFill>
        <p:spPr bwMode="auto">
          <a:xfrm>
            <a:off x="7092280" y="4903866"/>
            <a:ext cx="2051720" cy="1954134"/>
          </a:xfrm>
          <a:prstGeom prst="rect">
            <a:avLst/>
          </a:prstGeom>
          <a:noFill/>
        </p:spPr>
      </p:pic>
      <p:pic>
        <p:nvPicPr>
          <p:cNvPr id="12322" name="Picture 34" descr="https://encrypted-tbn3.gstatic.com/images?q=tbn:ANd9GcTXywErsScX3CKpk91VjaXIp9LFgMGZ4nvbxSDgXdzCjP3bK8vYHQ"/>
          <p:cNvPicPr>
            <a:picLocks noChangeAspect="1" noChangeArrowheads="1"/>
          </p:cNvPicPr>
          <p:nvPr/>
        </p:nvPicPr>
        <p:blipFill>
          <a:blip r:embed="rId7" cstate="print"/>
          <a:srcRect/>
          <a:stretch>
            <a:fillRect/>
          </a:stretch>
        </p:blipFill>
        <p:spPr bwMode="auto">
          <a:xfrm>
            <a:off x="4499992" y="4869160"/>
            <a:ext cx="2607814" cy="1988840"/>
          </a:xfrm>
          <a:prstGeom prst="rect">
            <a:avLst/>
          </a:prstGeom>
          <a:noFill/>
        </p:spPr>
      </p:pic>
    </p:spTree>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476672"/>
            <a:ext cx="7668344" cy="4525963"/>
          </a:xfrm>
        </p:spPr>
        <p:txBody>
          <a:bodyPr/>
          <a:lstStyle/>
          <a:p>
            <a:pPr>
              <a:buNone/>
            </a:pPr>
            <a:r>
              <a:rPr lang="es-ES" dirty="0" smtClean="0">
                <a:solidFill>
                  <a:schemeClr val="bg1"/>
                </a:solidFill>
              </a:rPr>
              <a:t>    </a:t>
            </a:r>
            <a:r>
              <a:rPr lang="en-US" dirty="0">
                <a:solidFill>
                  <a:schemeClr val="bg1"/>
                </a:solidFill>
              </a:rPr>
              <a:t>On the night of December 24, Christmas Eve is a family dinner, try to join the same family members scattered throughout the country or abroad.</a:t>
            </a:r>
          </a:p>
          <a:p>
            <a:pPr>
              <a:buNone/>
            </a:pPr>
            <a:endParaRPr lang="es-ES" dirty="0" smtClean="0">
              <a:solidFill>
                <a:schemeClr val="bg1"/>
              </a:solidFill>
            </a:endParaRPr>
          </a:p>
        </p:txBody>
      </p:sp>
      <p:pic>
        <p:nvPicPr>
          <p:cNvPr id="11270" name="Picture 6" descr="https://encrypted-tbn1.gstatic.com/images?q=tbn:ANd9GcT5u5ellH6RlpLfyy3imlvBgQP6qMrsjydo6jW6KnKfn9VSNAVD"/>
          <p:cNvPicPr>
            <a:picLocks noChangeAspect="1" noChangeArrowheads="1"/>
          </p:cNvPicPr>
          <p:nvPr/>
        </p:nvPicPr>
        <p:blipFill>
          <a:blip r:embed="rId2" cstate="print"/>
          <a:srcRect/>
          <a:stretch>
            <a:fillRect/>
          </a:stretch>
        </p:blipFill>
        <p:spPr bwMode="auto">
          <a:xfrm>
            <a:off x="179512" y="4293096"/>
            <a:ext cx="2466975" cy="1847851"/>
          </a:xfrm>
          <a:prstGeom prst="rect">
            <a:avLst/>
          </a:prstGeom>
          <a:noFill/>
        </p:spPr>
      </p:pic>
      <p:pic>
        <p:nvPicPr>
          <p:cNvPr id="11274" name="Picture 10" descr="https://encrypted-tbn1.gstatic.com/images?q=tbn:ANd9GcQd21pAMJxL3DtmnQi4DHRH0jCQ6FvTerayAua32uD15sAG7kV_"/>
          <p:cNvPicPr>
            <a:picLocks noChangeAspect="1" noChangeArrowheads="1"/>
          </p:cNvPicPr>
          <p:nvPr/>
        </p:nvPicPr>
        <p:blipFill>
          <a:blip r:embed="rId3" cstate="print"/>
          <a:srcRect/>
          <a:stretch>
            <a:fillRect/>
          </a:stretch>
        </p:blipFill>
        <p:spPr bwMode="auto">
          <a:xfrm>
            <a:off x="3131840" y="4293096"/>
            <a:ext cx="2736304" cy="1872208"/>
          </a:xfrm>
          <a:prstGeom prst="rect">
            <a:avLst/>
          </a:prstGeom>
          <a:noFill/>
        </p:spPr>
      </p:pic>
      <p:sp>
        <p:nvSpPr>
          <p:cNvPr id="11276" name="AutoShape 12" descr="data:image/jpeg;base64,/9j/4AAQSkZJRgABAQAAAQABAAD/2wCEAAkGBhQSEBUUExQWFBUUFxoZFxQUFxcXFRQYGhYVFxUVFxcXHCYfGBojGhUYHy8gIycpLCwsFR4xNTAqNSYrLCkBCQoKDgwOGg8PGiwkHyQsLCwsKSwsKSwpLCwsLCksLCwsLCwsLCwsLCwsLCwsLCwsLCwsLCwpLCwsLCksLCwpLP/AABEIAMIBAwMBIgACEQEDEQH/xAAcAAACAgMBAQAAAAAAAAAAAAAEBQMGAAIHAQj/xABAEAACAQIEBAMFBgQEBQUAAAABAhEAAwQSITEFBkFRImFxEzKBkbEHI0KhwdEUUnLhM2Lw8RUWc6LCFyQ0krL/xAAbAQACAwEBAQAAAAAAAAAAAAADBAABAgUGB//EACsRAAICAQQBAwMEAwEAAAAAAAABAhEDBBIhMUETIlEFMmFCcYGRsdHwM//aAAwDAQACEQMRAD8Aq4FbAV6BXoFefOwjXLXkVJlrwioWRM0CaisYxWXN23A1NCccWUGsQZ9aSnHtET72h/SmceHfGxaebbKiwDiCtAQgN0zUwwuKbMEdYJEgj3TVKt9og9O5FOr3E2YL/l7TJEdY0rc8HhGI5r5ZaQKlVaA4PiC9oMTJk/WmSCufJbXQynas3UVMi1qq1Mi0NkNkWpVWsValVaGzaPFWtgvjT1P0NSKlbZPEnr+hqQXuRp9C7G4m4LjANA6DTtUH8Zc/mNG8QQKWYwAOp+FIMZxzwEBSMwOUyPSfKuktvVCzbR63MD5ZzH3o37VLxDjDIUOdtQSQCfhVbsL4Ybv0Mbx+1E4rBHON2Gk+R/X1rWyNlKbq0XblvGtcS4WJO25noaKsL4R6Ut5Q9295Ef8A5NN7S+EelJZ4JcIPjlas1K1qVqYrWpWlqCWQMKiZaJZaiZa2kZbBmSomSimWo3StpA2wK4lD3Eo50qC4lFRkXXVrmmLfNcY9yfrXTOIHLbc9lJ/I1zA109Gu2KZ30YDWVhrKdFjoMVsBXgFbAVwWdkyK1YVJFakVRBDzBh3fKF269qTXsPk0Yg+m81bMfoh9KqVgkkmY7zr9a6WCVxOfnS3HntCV97X84o3DXQVgtED5nt5ULdMElevl8/hW9m0M6g+RM7Hr8qPJWgSdMf8ABuIqigloVjGUD3T39DTy/i3mLa5tpY7a7R30pGvDclwGfuiZy7wN/iASBRWPsQyL7QhchAUTPWWJrnzjFysZjJpUSf8AMrCGK6AlWWRGk6jTyqxcLxgvWw4BE9DuKpqYL2qswCooBkGYEaKAO5IPzplgeYY9mXGXXx5doAGVoG2+1ZyYk17UXHI75Lgq1MiVph3DKGUyCAQR1B2NFW0pJoZTPFSvcniT1/Q1Kq1tk8Sev6GpBe5Gm+Cq8yWme4ye1CrpK9TsaBxPDluDKGy+Zj5VPzPhpxbHNl0XpPQUjdCG1b8v7016cm+GB9VRTVdjH+DtqAjKGIAK3BIJ11kelTLwfM0l4+MmgsJdfLo35URhrTF5NHcp1ttAlOPwWrlvAi2l0Bs0x9DTFE8I9KA5VsEJekzr/wCNNlTQelK54tVYfG1XBAVrQrRJStClL0bbBmFRstElajZa0kU2DFa0ZaIYVEy1tIyCutQXFotxUF1a0jDEHMbxhrh/yx8zFc3610PnNowp82UfnP6VzwfpXU0i9gnmfJrWVuq1lNgDoArcVqBW4rgnZMivDWwrCKogNiEkVW+K2Ap0gAgiI1NWi4tLMThwwhhNN4JULZlaK1mBAG3X1ohUbNmg+GJ/3rS7gSGIGy/T/RqfEs2RUnQCRHeTuaeb+BMLHFGyGJVjtB8MddOh9KdcHxdt0C3YzRlBPvQNYntVbwpLwseUf5oMGmvDuC/4guPBUAzB0GkmfyoGSMaNxbstVjDJlZvwsem0d/Tc1D/wAe1S5aPhJEjcbzmM76T+VKOHcQuWlyouZemYAnz9BT3la543XxAHxBSdF7x6z+VKNON8jfpuk2iyW0qdFrRFqdFpZoIjZVraPEv9X6GvVrZhqv8AUP1q4L3It9HPeduI+zxjAdlO/lSS1x3X3f1q3c2cg3sVijdR0VSqiGzToI6Cltv7LMSB/iWv+79q6cYQq2KytvgTf8UBGpI9KnweOAcQx+NNP/SzE6feWv8Au/ail+zS/wDz2/m37VtQxmHvssnK+tu9rOv/AI02RdBQnAuEvh7Li4VJOvhnosdaPVdPhSOoSvgZxt1yRFajZaJK1oy0rQSwRkqNlotkqF0rVFArLULCi2WoHWtJGWCutQXBRbih3FWZZT+fXiwo7t9Aaoferr9ob/4S/wBR+gql/vXW06rGJZfuPRWVuq1lGBF9FbgVGtSCuEzsGwFZFeisqiEbCg8QlGtQ+JGlGh2Cn0V7E8QAuSOggdjQdm6S4gZp2X59KK4jYUNrAET8ztFE8BwR9sCyx4QV0/D3HrXQtKNisYuc6JVwd1RmRRIHbX1HnXnDrzZWBHvEBj1gan4bVc7OLQgjaBrI/WqtjlX2ztb8jI90zoR+U0rGbk6aHMmCMacRlw9wozEeEmNxp8KZcIug35iJ+ms0jws+zAAkTJ+FH8BxpGKRIEsrT5CQf0rE4eUNzlWPsu6VOlQJU6ilqFEbzAntXOcdzBisXcPsH9mgJKqu8LOpPf8Aeug4s/dt/SR8xVCweHVFhcwGXWD0mNKLjpchIx3Oiw8m8ZOIVrd0n2luJIJhh3joatAwvm3zNVTk3h4S/ddZgqASepmfnVxFZm+eDDjToX8SxIsrMsx6KCf9RQOA4uXGZjA7SZH70PzDiXt4gHIWQoPTQ6j86XYjH+HS2wEwRt31PTeiRja5ZNrqy5iwCNyQfM1LFB8Dn+Ht5t8o+XQ/KjjQXb7KNCK1Ireq9zNzamEEQXuRIUbfE9KijfCIOmFRMtUiz9pZzeK0Ap7HxD96sA5tw5te0Lgf5TGb0ituEl2iWMWWoXWkFj7QsO7QQyiYzH9hrFWBbgZQykEHUEbEVHFrsxYO60PcWi3FQXBUKZzj7Qn+/Qdk+rH9qqgGlWPnu5OLI7Ko/Kf1qvAbV1sSqCEZv3M9zVlaPvWUWjBfwaGxXF7dv3mE9hqarvFOYi3htyo6nrSYEsepmufDS3zIelnriJdrXMlk/ij1Bpkl0MJBkHqKUcM5PX2as8kkToaixGHbBuCpLW23B6UKUMbdQfIesijukh4xofEbVIryARsahxLACTWIrkp8iTi6KwjqNz2Hmf8AW9O+CXs3sidwkesGBUdjgL3tWGVT06n1/ajsfws2EUIGJG0dKPKaraZxrY7CcTeAOqnXSB+9GcK4Ul3ONRmOnlGmnnVYu8UurAuAEA7jQx1+NXbgd21et5rJgjSOqHzFCm/Tju/wHyb8iSiJ+N8FayinQMSQcuzRsY6TTThHC1SLiASyAMxMHuYka/2oG8952i5mYAkagwDT3AAewnbJ9P8Aai7bik+zCi3C76Mx3FLdhM9xoHbcn0HWqNjOcL73ma2xtrsq6bdyO5oznXBgBMSIKuchO4kCQRHcVVFYzLAjTSQRM9demlEw4VVsVyTadIaYrjN+4Ar3nOYgRMDUxsPWrBZwRt2oB2AHePSqZiFPsWYbqRHwNEXudb9y2LYVQx0zicx6aDoa1PE39oaEvT+7z0WDgfN9zDyCBcUsdNiNejdfjV0wPOeHuWy+YqRAKEeKT2A39a5Sq5PD2GpppwuzCz1Ov7VjJhi1YbSYpZcuyXS7LPxrm1bly2iW3ynNNw9NNBA9OtQcUxwWyYOggzsB6/Ghins1zE+Eb6SAfLz/AGqTGPbuDK50yhsuSRcIPhE7RME0OMItpIYyY3FuMOV4HfL3Pdu6gFwBCNMySbZiI3AI+VWpWBAIMg9R1rlNnCLbU5REmYGwnsOlXrkPFB7TWy2tsyAdfCf2P1rE8XPtNZ9L6WJSffkemqJxPAh8ReF4e/t5KF0j5V0f+FHf8qqfN2HNt0cQQxg9NvPp/asxhJCWKcXKig47hBK6JBWYO2YRS1eDsEL3IUDdj00kfGau1/EDPbEBzm92dBv17UTjuHpcu2LbKAol2UbMfwz5Cdq2ptBZ403wcsvIzjMqnKPxEb+flTjlvnK5hRldc9udphl7xOnwrr1jhNrLBVQvoIrmn2icCS3DWxAPbY0eE45Pa0KZMTh7ky64DiKX7S3LZlWHxHcHsRW1yuffZrxQrcayT4X8Q8mG/wAx9K6E9LThslRUZWrOSc33M2Mu+Rj5AD9KUga0Zxq5mxF093b6mhRvXTjwkJy7IjWV7WVsyCTTLg+GzXBOijUz2pWDVw5JtoxbPEaesdaxkdRsYwR3TSLNwziakxmBUDTwkH86UcwXxcVlETGgg+u+3SnK4dJlYAHQ7ntW1lrZLyo01HWBXM6ldHYcbjViXhzfdLPbrU/C7iXLvViuxOiKfLufpSLD4kMxXMcmYwNBA6CmOBxXsxAAO4g7a7z30kUSUHyJWXXEOVCKg8ye80wR1aV0J69Y+dKMHifanN0Aom8MoLg5e/cUBKxuGGLVsTY/hAzHSd9O9B/Z/wAXFjFlG0W4MvoQZU/UfGmIZs2uoVC7H4aD47/CqXg75F5GG+cH86Nii1ZXFtM7BjbQckrsfrQ38O1tMzRB0kGteG4wM4UyJ0nzrbj7MmQT92TrprPr6GqUpOSjk4YlKUG7hyQi4otEsqlRcD6gEAzBMRvrvVT+01P/AHFsjrbOvoxH61Y7mK9najNKtuIGsk6eVI+ZuFLct2mDMCshUgEQfET5bUaEtr5+S8mPd0V3CZfZ5TqDvXmD4WlsllBJG09B5U2s8HGScumbLmMjWJ1+FH2OBJ7MEXDnYCRl8CzEqxJ+nyqTzRj3wdGM4bVatrorWPwTC6wMdRoZGgB3+NNbtvIcoKsFA8S7GVB69p/KpOIcr3AzR/gan2k5hqI30kzpWj8Bt4bX2wZGEy3vAgCVj1NW8sJcWD0+T05uT89m741mXxHwjYdPWieHvbUr7SAGXMomep3HwOlQ2sLZuLBvKA4IOhMHr7v1oHCcpvaZrltvbKg0Oo0JiQDvvVJRkmkxueoScVDryxlxW/bJX2Z3OoG0dCex8qdciX8uKj+ZCPiIb9DSDC8Ku3WYKIIUmGBE5dwD38q94FxH2GLRmkBWgg6HUERFa20jeRqWKULs7EDS/ilpSoLgFVBLZoIyxqNfQfKguDc0JfYqRkca5SZketLufOMBcDcVSCXhOugb3jptoCPjVJpnnnFxKZgeJhrhIUAFsyhRGUScoqyLZa6VdWHhLEGPEBOgmqTYslBbidVB/M0Ty9xRkxLgyodTADfjGqwPOPzoTjbbQ1jzLbFPtnRb2EuO6kMBoBBAbXqYNJ+ZOBi9bNomDOhA2PpVhsvNsEZtdyQB+s0j49xAW+viGo7z0odtdDccfqPakU/D8Et2OIWLdqcyW5unuxnf4fpV1vGAT2FVPlLDN/FXrjksWElm3JJ6VZuIvFpz2Rj+RrUnchLLjeOTjJUcbxDS5PdprQVk6/OvK6aOazQ17Xhr2rKAKbcCx/srqn59iKVAVsp1qSVqjcJbXaOuYC4DLWmKz0B+oNIuZOK+wDgEs90RrvHequOJsloFGIY6aSIpZdxDO0sST3JmlIafnl8D+TU+2kuRjwtvFFO7NyN9Qd/7edJeHRp3puRpRZoFj6HnC+Ni3HVQT8jB+s/OnPEuNo4UWzmmCUU+8f8AMDp8aoiXI9OtE275DKQYOWJGmxI+kUF414Go5nFUXHDcTCZ/agZnM5dgFAMjzHSqPgcQoxKE+6HnXYCdP0qbGFm7kkdTrXlnljEuudbRy99BUglDlskbaZ0TA4i20sGU9ZB/bzpFjsUfatNyQNSzk6Dz+dQcD5cuW7igMrXG6KCQgiWk9THQfOjr3BVBdWS77RvdmPHrJEDUTQJSSybrv8FLHFRqPgBwXNFvPlKPd1EZUzbdcu5p0FxjXNQ6oJ90BAv8oyx2OtD8v8a/hgttLcKzFc+WWmfxEDz3ParzcW9/DXHV0DqhYWi2Yd9SBsR2rd730zDk1y+zjvEsfibTtaMFM8ypBEkdcp0MDan2Bu2riSFzGAYLEHNMRqdfhSPEYi5iC4yyz3FYsgOUMFYRA8vjpTXhmFOHVWGHa5cBBzuGj0VYiPXWs54xml8mowknSYZfVFRS2dCRqikhBBnUTqSCKX4ngV+6vtlUC2WjNKjbplPlTPG8z3Lkh8Pl7aEekCBFanHZx96rjwkKqFQFB3JJBJJNLwXpu2zaxSXIlt4TFAHKUGsHKLYy9tYr29g8UD91elWUFgTHXy0I0mm3CMAE9u0qVVR4LmpPiA0PQisugur3BbYqigNlIiI8AA9d6cTlaMyQbyxzYDpccK1lIRZEXCAdfFoDNacY49la3cxNgHMxA8Phy6S4Y9ZMaVHyXwfDge0xVhy05le4CLUdN9D13q9XbmEnVkZSvgtaeDqSmuxBGgFZpXyVKb+Ck4rmXBFx7NG3USrtm197TUEDX5VtxHiNhXNprqup69V16nUbdKC52wVxiBZt3RZbUnJC+UECY9aW4Xk1wc2dQzH3GBIjSAW7+VXKMfLJHftuIXj+EsjZhlZIAVh0HX0OlV7EXT/EEpE5hDDvvud+1MeD8SNsm0Zn2jKVYyIEaj07V7/DpIIDB1Yk5og66ERVcx7G/p2iWaXqLj8FjPN18J7MhVPUjekOMxLMZJlidz+ZqNGLMWJJmstaknp09KGepxYceP7FTZvZdlIZTBGx/ejcdzExsXFcAEo0EddKFofErINSPDsxrNFDPB2ufkpy1nSt7qQzDsYrVtq6aPnk47ZNM9RdKyszRWVZgW1sK1r0VosMHiSOq1Fawxkdj1ryzcymaN0ERsdR+1Y6CdhuHtgAUXlmKDtXOlFLJiPQUOQxDk8y6+unx3BorA8JuuQQIHdtKY8M4SJl/wA+lOhxpLcKoBJICjqx/QedKTzNuoIcWBRVzZ5wzlYZgXOY9htTxkZAADuykAdQDDL8qHscVIOW4UDf5BmXXbUkUJau3LrsVKj2VsvLdSOnmYOlCUJyfPJayQS4J7eHurjCRdC5gci2ozWyQAA2YENO5j51PjLV9Lv3rZ3trnW5bBUaNGw9D+VIbF+4bivmVZ3LLKyIMEVZuBYh7rXczi7C5ZjYwNtPOh5ZKMb+DLbEfBOOol5heUtbLRC6nceImQd+ldB5lvqMgAhSPfXRokArPUEESDXDcVYyXHElTmMjXeaf8tLedYQOwzCQJMAlR12pzHShwZzQXD8+TrHA8TlRwLIUIQFCAKG0Go+dZxfG3zh3uITbdPEiqrMWiQVYMPFMyIA2FD8ucNuovi3LBlOYwFygZSP2qyraOQ6CSZ0q4xFXKmVzCc5IwQPYxGYjxt7B8oIGpjXc9qMxeEsXR/ghtY8SZD8CQD1px/EKNxHwkfOlfHeI5UX2ZGdnAXbvqfgKk4xrkpSd8I5Zxv7NscMRksa27zErLjwbnK09hNdC4TyYcPgVtMts3F8TMJLO4JIknfeO1DWOdFGJZLs5LbD7zUjNBkGPUUZxjn2zkPsmDPEgNmVSO+YrFGhtcbNS9S0ircY4ylybFwGzfG6Xoy+WU+6RtSTh2FxdvU4e220XAyHKPIZtqPV7eKutcv2WvtssOVQL2gCdydzTXD8Dwty2z/w4tBJBt5mPtRkJiW1GojTvS8ceNN7vI3PHkjHoXPzEbbi091hJACqyrv1hZIGvUimuHwCQWWTO4LZgT3kzr6VSeLcOw5uB7am10yu4YbaRpNecJ5puWJtkrdUahiTPXr8azKHhB44pQVsn5h5bIZ7qaEHMNJk6T8dBRfLXLl3iGYqwQBdXYaAxAEDrpR3DOc7bnLdASdjMiul8DwKWbQW3lgktKiA06z8ookMcm6l4Itc9Pjfp+Shca5ATC8PuXLjlroCgZdEDMwUDUSRrVLCRArsP2h2S/D7pH4SjH0VxP7/CuZcL4T7a5lnKBud6moioJUdP6Tq5ShPJmldCsio7tXm5yTaCT7Rp9BVQ43gfYvlBzaT/AL0qnZ1oa3Fl9sXyUjHe+3maHap8e8ufLT96gfeupFcHz7O7ySf5Zq7a15W2WsrYAXivZrSakWrLPVNT2rmhme48jUNbKCdBqegqEGvDybjgIJ/SrbgOELbEkksf8ug9KU8r4D2YJvM1o5oChCzNp0jQDSrYt63bVB7Il3bVrhJAETsIjtSGeXi+Do6dUraE3Eb7oJkZesDUetE8r8sLicUjXWuBAM87A7ZQOsEkbVocewxDxkAJkAjMFA2UT09atw43bt4ZGdAWiJRSB5ARAFBTUVV0OSksi2tf7Et3Fixirttst22rZVbL41g6xLa66Sar2O5we3fcK3s1ykDwAkqRp/vVlHGQ1u5iXQC2rQJAJMxHqZOtJOF8QTGYiMRbtraCvl8ImY0GY/p1o2Gu2Ayxio7YLn+wTh/NBa3lyZzJILGAvQbb9dPSrjyJxdmS4sZnJ8KqsACBroNv3rnLgKIXQV2D7LcODhC65QxMERqMuwPXzrOWMZJ2isiWONeRLxb7NcRdvG6qznhmBKrDbEa9Ks3KXKt3BkkKDIhiSJJkHboABHxq0NduAbqOx1/PWhsLxGLhRgM2+hIB9BtNCUmqrwLObaoI4ZaYDxAqST101M7bUf7UBsk6kTsNpiTHrS4YkopOXQSYkDzH5Uq4Fjlz3LlxvFOpmQoOoX0FM4crkugMklyx41wsI2+Hz1pZZ5ZdwTmQESEbKSwHnR2E4lZZf8QabidRRuBxVsp4WnUzEmPlU2737jW5x6FX/JFoWPZjKrmC14CXczLEydJPnVO5q5Ee2Pai4b0fzTKjy1Og7VZ+KfaPg7LlMzM6kgqEbQjcEtFVbFfaAmLui0W9jaO5j3uylidPlW5xVUg2HJkhLcJ+Gct4m8C1lSAPxMQoH67UVw/lDEYiQbi3AvQPAjvpvTzH8VdWFq0SlsAxlIhxuSW1kn561LwTiSWmDBSgG+baD7wPfpFLepGLS/se9bK1uZWuKfZ3iQAEsZgskZWUn6zVJxXBbtlou23tnQAOpHy719ADmANORc5AkiCND5nSob+PsYiyRcCsuoZW1AIMHfb1osMmKbqLAvVZHJOcV/BwK1hZO8HoT0ruPKGInC2ySSSoBMyCRoYHTauQXsKhxN4Ydg9pGOQMTJHkw310nyro/LN8W7QBDREQIMEkZdPWa0pNToY1ig9PGSVcl8uWFuW2RhKuCrDuCINc/wAHy22EvujHMuhRurJrE9iNj6VfrTBLcsdFWWJ9Kq2KxvtLhuHQHRR2A2/f41epa2ciGklNNpdPsj4ldCpJ2Arl/E8Qbjsx6nT06V0Hi2GuYlDaswXKk6mBA1OvTt8a5g90mRlOneKThF1uPRfTtibt+4rGK1uH1P1qJhrRONUi4dIg9K1CR8a6cejyuoVZZJ/LNFsaVlSg1laAiMVsDUYNbA1oo3Fb2ngg9taiBrdTUIdQ4RldVY9QI12pn/EW1ZMzKIYEmTMDzNc7wXML27Soi+IaTPy0onBY9Xb70jOd5OnzrmvA7Z2MeSM1TdF8vcUsC6163BzaEufD65NW+lHtwxMThZzQAS+a6ctoAGDAHj+czVX4fwdX2up6AzH51Z8PjbVrDsmLxCZFlUS2oNxl3HiGo12+NW8VLoJtxLmMis8Y4PdyolwgIRnTIfuyO8afnrS+zw17l5LNkZyw6dDrvViGPu8UYYbB2vZ2kUK1x/wJPU6nU/E064Zwuxw67kabjAwzuxUMImAiwNzpmJqWoK5kyaiO3bGNM5k2CcHxqRBiI1ntXQeQOMC2Fsm26B3Ge4Scs/LQdKtGM5rQZcmFUyczSIKxs0gaxUeG5wuXWFtlRWYwSgOinoO9VPJBq7sWW5rlFs4zjrNrDl7jgKo6HU9gO5qtYf7QMJlzGVA0lkO9HYN1t/dXkV7Lnw5lDBekEEHqKH5k+zjD4hPuh7B1krk9wk91/UVdrOt0ePx5AQUIOp/2MOG8YtY0Mti4DHvEAyAfXrUvG8Clm3mGVV2JaFEnuYrm3LOKv4G4xWNDkZdD7pOjR9ateOS/xa1lFy3ZtqwLpDF2I21iI30rWNLY/kYzaWWOsn6RfxBiEyIBmZgWIIgDyPnTvh3L+LOYfxDWbOkKsFzoJI/lkzQt3lS7Ie1bS4AN3bK5I8og9ulWZeJEpGUpdy+4RqDHToR57VWGFW5AHlUopw8lbucj8OtP96bl2425Z2JJOpJy9TFQ2eX+GuWy4bMB/K1zN59YqbDLcklznZjJ/mBmBHwqbDcOvISwkZtlG5HnG1CnqGukGWPjl8hHC+W8ItsvaN22NspJYfBWEx6VtieAgKbiILwIkBWKMdNIBkU1w+AHswDIJUTM/wChrUwxC21CzAURJ8u9GxKUuMkVQvKbvhs5jiOfii3VSybbosEOZiOhECua8R5oxN8ZXusVP4F8K/Jd/jVz+0Pilu9exD2YIyqmYfjb8RHfTSfKheUuRpy3rgJgSEgmOxY/pWo7cd0guSLlSXHyF8l8sezT2lz32G38o7VdsBhhIPhgE9IOnUmdqX22IIXIVHQmY+Jij7t02NLZLuQDIByqe5PUeVLLc25MJOlFQiMOP8SzFcOvQA3CO/Rf1+VBMDoqiSdBQ+Fw5XVpLMdSd2J+pp9h1TC22v3/AA5R11yjoBG7GtVLNP8ABLjhhXkrXOGLbB2ciNF/EDKWG1u2PeynuTpNc3fSmnN/NTYvEFwMqKMqA7x3Pmd6QWuJAN96pj/LofzpnJjfUekdP6frdPgg3Nvc++ADitoZgT2pexPUR2p5xk2iyG2cykHfcH9KU4gSK1jk0kmcrWyhlyucPIOWrKZ4fgLMoMgT0rKPZzyp17NNsLypiX2tkf1ECjL/ACa1oTdu21P8olm+Qq9yKorwNSWUJOnTX5U2PBV6En1rZeBmQVPwP9q1RmyO1ZIRSBq5In06Vq4y6Lqep7eQo/htsw1o7ySp7OOnxFR4PDjNr0Gx7zSrlTY/CO6kjTCYXL4m+VTO8+QrLrHr9a0nPE5QAOnXzOu9Z75YzKUca2QOl/ZPzBat2nsnwuz5gT+MRGnpG1OuZOGm7fzJLTDDSZIgBddI0mK4wFYsIkRtHTz9atPDOdMThoy3M0dH8X96Fnh6iSsHDE5O0dl4dwpzaX2zKGgTlEaxGlQHlNLR9tZEXBJzAknXeR1ql2vtddFHtbSs5MnJK+k+dScR+2EhPDZh2GgLaAdzpQ/RJtyJ8jkC+10Zi9zUMrnRcp6AfvTTjXOtjCIA75n08CmWA7nsBXJcZzzi72rXMi7BU8IjtO5+dKsFFx8zyVXViTqT0HrVYsSxNtOxiWL1Etx3K5wPBYwC7aIV2E+1tmCf612PxrVLj4LCvachG8WS9qLRmIk65Gid9K49w/iVw35tu1vX8JgAftTt+d8U0oLua2dIZVMjzka0w5xf4ZI6bLJbVK4p9MtPDub7tlvExuKCdCZ+IYdDUnOPOlm9hUVcy3i4Kx7yBdWYMOhGkedc1PEjZPh/E0kT4Y6wOmtb3OIG4JywNY7x1/MflVKe2NIby4cMuWqkvjod8P8AtCxNpwC3tR2ca/8A2GtWfD/a1OhsmfJ/3Fc2w+HZpOX401wPCfCXbQCszybeAWHTRyJzkuCycV+1O9taRRP80sfygUixfMOIv2WN5yQzZVRdFnc6Df8AvWuH4cz3gqJowJBOwG2Y9tvrQfEccEuZU1FsZVPn+J/WqU5SQFxxqTcFwiBbzIFI3tvOUjSRBlj1HSKu2D+1m4o8VhD/AEkj9KpeNctYAA0G/wC9DK4PypnFFx7EdQ1JpnX+Cfalh7ml9TZPQ6sp+QkH4U5bnjAxPt0+TfSK4QLlb+1o/AtR2HH/AGoYJAcpa4RsFQjX1aIrlvNnON7G3JbwWx7tsbDzPc0puCoGfoal/BVHntQfKhMUe1TXT2oK69URsjt+9R+GQTmOw6dz0oHCnx+gre7igpkCT0HfzobXuNX7Rx/EH0+NZVYuJcYkkmT2rKLaB0y38R5iA8NufN/2paLubXc9zQimprY6zUjFR6MtthKYeaMtCIFCLd0qRL0amioGxXicV7O5c/qkHqD5VJgMG+JuFtlOpOwn9TRt7htt2kzJ7Gm2FZUUKogDpQ1h5sN67SoCvcv28sNbBA/END8xrVb43whbIVlJIYxB6aTvXQLWIml3HOArfSAcpGoPSfMVuS4AqXJzxbkHqPSiE4i4/E3lP96gv4cq5RtGBg+tN+A35BtsJI2n8xQpJUHjJrpgn/FnmcwnvlX9qJHFgxlspY9fEJ+FOn4daYSyrPpVax2BKNsIYnL3GumuwNCSjLigiyTXNj2zjrVwQ91LekT4yB8lo4WbdwC3YvW2A6AkFj1MMATVMvYU22ysNfrWyqCwG2o+tZeBfpDx1k/1cnSxyq1u0oDDNckmOigwB8TPypvguTAE1eSe35UhwWHu249ndOn4bnjX4TqPnTk82OilbqZWIIFxfEkxEmNR13FIzhKjq4tbjpJcMFxnLdsAuToWyp5gaT6bms9onuW0UAQBpJgCJn/W9D47jHtYCwQggZTPq2m3+9QYa7lJHU9e3963gW2O6X8IE9+aWyPntjmzczME6beXrXnHMOVC2E3Y6RW+Fti3BO/0/vS/i/EScTCjxEZQR0ncDz/c1hvc7H8tY8axx/78jW5jBbtm2hzXHH3lzvp7q+VVXiuFNkqraM4kjqFJEfOrng8NbwlsPe8V0jwWuvq39/7VTOMXvb3w5OZ21bfQ9EHkB9auD5tiMla2QPcfdJtMqxpGgP17f3pVbuggdDT+3w5mBnQD/W1VTG+F2H8ppvDK3Qrq8HpRTuw4lu4+lRm607Go1tFgDJWRIkGD6EVqyXV2GYd1INNHNskbF9/zqK5iRQ13HHqPn/tQ1zEeQqUVYW+KoW5dqLPXvmfgKhLJbbEDzbpRlnCQJOrH8vKhcE3jHnTKd6XyyadDGKKatgjWPM/OsogpWUPcwvpoGWp7Ve1lPHPJF3qdaysraBslWilO1ZWVtGGFWjpRSGvayrZEc/5m/wDlP8PpRPDlH8Uf6f0FZWUrLoaiNOKuQuhI8S7etVlTmveLXxHfX61lZQ4dFsI47/jfAfSgrfvD1rKytroh0yy33KnrlGvwFT2T4lrKyly/Ij45aCszKAGkeICD8xrTHCj71fQVlZS8+0db6Z3L9hhjWOYeh+le8HUfxtn/AKbH466+teVlBj9q/cd1f/qv2BMbdJxN2ST4o1M6Q2npUOX71P6J+ObU+te1lR/c/wBgWL70POFKIuHsDHlp0rmGMM3WnXxGsrKb0vQH6kWThQnBp/1f/I1W8LcPtWEmAdprKymoHFY4VQyHMM2nXX61W8QIJrKyiGTQVJ1NZWVCyfB++KYGsrKUy9jeH7TZaysrKCMH/9k="/>
          <p:cNvSpPr>
            <a:spLocks noChangeAspect="1" noChangeArrowheads="1"/>
          </p:cNvSpPr>
          <p:nvPr/>
        </p:nvSpPr>
        <p:spPr bwMode="auto">
          <a:xfrm>
            <a:off x="0"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1278" name="AutoShape 14" descr="data:image/jpeg;base64,/9j/4AAQSkZJRgABAQAAAQABAAD/2wBDAAkGBwgHBgkIBwgKCgkLDRYPDQwMDRsUFRAWIB0iIiAdHx8kKDQsJCYxJx8fLT0tMTU3Ojo6Iys/RD84QzQ5Ojf/2wBDAQoKCg0MDRoPDxo3JR8lNzc3Nzc3Nzc3Nzc3Nzc3Nzc3Nzc3Nzc3Nzc3Nzc3Nzc3Nzc3Nzc3Nzc3Nzc3Nzc3Nzf/wAARCAB/AM0DASIAAhEBAxEB/8QAHAAAAgMBAQEBAAAAAAAAAAAABQYDBAcCAQgA/8QAPhAAAgECBAQEAwcCBAYDAQAAAQIDBBEABRIhBhMxQSJRYXEUMoEHI0KRobHB0fAVJFLhFjNiY3Lxc4KDov/EABoBAAMBAQEBAAAAAAAAAAAAAAIDBAEABQb/xAAoEQACAgICAgEEAQUAAAAAAAABAgADESESMQRBIhMyQlFxBWGR0fH/2gAMAwEAAhEDEQA/AGtx96h9f4wJodub6Ttg0VOtCf8AV/BwHoxZpx/3ziBu5anRhYA6V/vscTqmuRyL7N527DEIPgT3xaGgag1vE3fpsowaRT9RU44QPwnWLJGHVqkAi5B+bqLW3xjS6Y1M1TzhNI6lSLMNBAO+972I2t/TGz8d1TUfBtfKoF0q1BJ8i4H84wyIBpGGrR1YNa9vp+WKEGopjuO8GmBYrSJvYBdN77X6Y1PP2ROEcy8JN4GBItcErtfGE5LM1VnNFGEWKN3CC5Jttubk79MbzxQ3K4Qr2VVIERUr2+XzxxyOzO5ZmF5U1szog7a1WdGIJufm8+uNJiqRUyzRqpDK4QEnY7XBvjL8qYHN08NrSKLfXGj1EUUlEyIVBkID+p7e/TE3kdiW+MNEw7k4XVMlSNLoT16NfcEfTFeumSlV2IZxudKjc2F7D1tfb0wPrs2q56ynarlhjU6Y0CrYjso+u/1IwPlmevkED1JgIilAnFgLXUq3fpYg+RHrhNdZJyYdjDqQ104pswzAaVnp0aN5aepfbQV8OnYjtYHp0v1wtK8MmeNS0kqx0FVuGkWxRd2A6XFyLbdj13xKtaJs0nOZSa5RKkYqWchQikAN6XsPqPfFCaFKHiACmk+MgDWEqeJW79bbDsfY4tUepExzuE8tjc0Dz09EIobuFqEA1EE7Lqbr81hfy98XIs2Wjlo5YnMFWlyJVC7MLG/5HuMC8rzisTJ63L3n+41gJSh9JBvcnboLX36k4rwrBNNDSBH0rKrsyg2dSPmsRfax3G2CC7mc8DUc145zaRdDZ45X3UfxizBxrmSgac6kPsR1/LC29RRRImiOGbXq0hAC2xsdQtsDtY98GaUQRlbU8bEBS14x1tipaCw+6KNgH4yzWZ/U5vy0rK56kREsqE30k7X6YjXOKmCkamiq546bWTojZguo9cG+KsxpK+TKkp6KOmMUb3KhfF8otsMWsnzaSLhijy5IIgGqGbWQCbGU9vPfr6YnFbGzjmO5jhnEUGzKRRtV1AF725jXOKclaGLGQ1G/zagcOubQA5vD4QbOu97d17YFZhFWPW1OkSsqSsQC1ha5t19sONJHZgq/I9RSqmiekKxgsJWCqpJuST6euA1flNaiNKaeXkp4SxYNoPkcEqqupo1jEpdSrhjqW3ftitJxMiOzUlKw1agwmYEOD2IAufzwtFGDmBYTnUCqpWRQ7BVvZjfoPXHWiRXcEM1mIBU3xzPWyzOG0orBdPgW239nHCVVRHcByPQ4yBifSrdv/LAWl2lqR/32wac+HbffAOmP+Yqv/nP74heXJ1Cqnwr/AOX9cXdK6C1ruG1Da/4Rigp2HuMELXK2KhgTYntsOmDSBZFT7Q0abgnOUjUsXqYwAFuTeRcYYIJ4pE1RujsBYHYkHb+oxu/HPi4TzdGcw/fIdYUkr94u5tuPpjPODsvifLs9zeend4YdMVPLMQbFidW3c6Tse2HhuKxXHLRTlL001qW8bKTYg7j2w25LlvGmeZbLVf4hP8FICp+Ina0o72Hl64FvlvxeYJT01+bUOsSWF9NzYn6b42nNZ6ThrIoYBZkgQIuq66rD0BwNlhUa7jK6gx3MKp6KfLM4SGrXQ4lU7998OUMyurK5uO+9rHtiDjV0TMKJngENSQrsCwN1bcdt+nXC+2avESVGiVWKlSbEr5jte+AwbACY7IpJEOZtVCog+CEirUKSyO50iwF9z2PkfT3wuw1la0CGK9RPG0iyqpJKxkgsHAsNDE9T7HFKreslqGln0SclgjsLXt0uQNz5X9sd5skUM8klEz8iYvpcGwYXIKgXva1utj9MORAoxJncscyvLVTBJ4nDiMmxU2Nj1te3T09McwVcsarHzZeTq1FVNg21j6Xse+OqqOqGW01RNdonZkQ6LEEBQPFbcWAAFzax6Xx1TrTJPcB2V2tGs0I8S+fUi9wBtg9Yi53UmOJ45Y4n5TtfmSHdgLHTtboCoNvfbBCjy2prGSf4iRcuhLCGS5Vni1dFF7gW/s48y6ggzbkU0RmDsEVVCFgshNnubAABV1Wv9cazkPC9NNRBK8c+GNRGkKjSot3wt34iMrr5GJlPlcEMzPQqiMbvyp0L+G262vY/wcSUNZGJpKeWOZJV8Qd3Cgrbbbfe4PQkYPcQ5XU0QtC7GmB28dmQHr7YW6Exy5NKa2OQ1FNVqkSBrc5WBspsOg6/ljabiCN6jLawV6hniWODLpqCpNQskTws2sNqFgwG35WwKyzj3KaOlSFaGczp0kIBDnVe/pgJxXmj50n+WU8mnAhQAC7BfmOw2u1zbythZiTlsGlGnvYi2GlsOWEnz8QJqlVnFJmElNmVKzlQy6k/GGG9jbv0wNzGqra6SeSeQoVcixGrSATYb+mF3g2qvmBgW2p18APci9v5w3z5pNHl8kQaIIzMpJVRe588M58xgwguNj3FvL+Gpc7rFRNZBj5hbV0+nb/3irxLwtJlLxraS5G5YdTt/vh++zWogkqK6JGJkCRC9tlG+1/pj99pcMxWOpMbGJbKXG+k+RxAXIsxKQimvrcyZ6blhtRKm+x88U5L6jfr3wwvT1dWdNPTPUEDWURbkDzwGNMZlBRVDgkOGNje+KARJmUj1Po2SQKpf8Ki5wFo2DzVDrfS82oX8sXqbKPiw2mvn0Drqe/0xWzPKqiijKUEkgbrsAb4hcj3KkHrMvA7D3H84WM/zOKerDF+XJEfu7vp1W2P12HXEH/EGZ5bUacxp0liH+nZv98dSGjrEmqogjIxUqXS7KSTfbzwQM1kPuCOKM6rK3KBTRTSIkjDnuraudYrsSPKwv8ATAijqc0hygULPGmXM1+UkikkizXte4ufTthmrVp4aZ+XGs7Xsimnte4NyFtdvcdMV+IoIEy6KOGlhpHijEkkk6rCzA7gKp8bH6W/ho2MGJI3qBeFKnRxZTrIAw1Ne/be/wDAxqfEtRJyEjiDcljd5gmoxjzA9/LpjF8gknbidZoWVJUYsNW9ze2NC4l4zlyGngimiiqJ5kuY1JXSPO+F3KS4xKKSAvIwFxtnC5jPT0qrETHp0ugLMFNwBewNt/LCPMaZszCVbSCmJ0F16qD0a1jcDqQBvuNsNHGTQyZXBXU6LHPIoEhRSATe3X2wmUsjxzpJEgeYOBGpUMCTtYg7Hrh9S4WTXsec/cp+TIyEGFTfVptcXsD5jFuSWqnZaSq+7CAB1SMDa1wTbuR3xoGWcB065PTx5nzDOFIflORa5LW9bXH1HrirPwhS0BAjNfJGiyAuNG+oWJ6XuAetu2KTU4GcRIb1E+Y2qKSOpiBoIW5xWx3BtqDEb7ldh21HETcutoGenh/zIn1MqA2jQ30qPTfp2thyaiyiWFIZIpKgCMIrTSEtZT0uLb7n9cdUtBQ5TTSpSUus1hGztqKqoNyp6jGfSbE09yf7M6qinZ6XRKqCoM3MkQHU5jCWsBYXJO9+4xoctdPlbQxQ0rSxv4boSHHqb9cLHD+UZZSZmmYZeJR8axezyXFrFye3e22GWqqxQk1E7M0YHhUPt37fziPyFKviW+L8lgfO8yhqLUPOBqWkETbGyte1r9O/nhVW0EUC1cAeeaWQhJLnlvbQth0Bt37Ym/xBqOBqyWGMSyzvURNKwv3N9/a/rbAROKcvmpeVVLJLMkREcirpjMjOzEletvFjqKyNzfJdR8TJ/s74d+Op/iaqOoK85owUI0ggb3/M/wC+OeLeFVamNTlkNUDHrZuduHQdSCBYd9upwb+znMQYa6jgn1pHMJ+XoK3DbNbzsQDt54LyCrejqqOaUcpLkMBYG/4Rfy639cC7slhnV1LZXMk4ZV0z2jdAdaShgOxt1Bxo2Y8H1nKnmZ+cPE8cQ6t1Nv8ApUDc4WMnymY8TQvVusVJFLzASwJYX2HpcgXvhupM4zDK2nKOC7I6Wk8VgR/6xYh/KSlfw/Uu/ZrT0a5YYTUCStnfnSA7EKpAW3kLb/XBnjKlqcwy80lCqs2oFrkAfrhAppK7Ks6yyqgWJInYxs3UabDUDY+RG3nbGiVMzqdNvc4ht+LZldPy1+pTosnpsqhpWpIIyIkYzzuRqB09B9fytjIeIqRpc1mngUqkpuNtj642Sq5Boi9WA0IIJU9GPb3wo17rXzmTQigbAADpgEtIMsXxTcuBC+RZzNM81O7aXiYsTawNz288P+XyQVVOjCzAjr54y2sy9KbPqJpQRAQY5yp6C4ONTyqGGKO8SKrdiO69sYq7/mRWAYzBmeZRTSoXdVVCOg7n1wnsggL0625MoYFLDewJG/bcYcOM1mbLSI5pIwDc8u39OmAmSUI/x2KRuXOqwAqwa4iPc28ze354zh8sCNQ4q5GW+HMsWiiermUrUWuuptTIp6D0uLXGKHFtBHmnw3PVNXMKxvIgbSbC9r9L/vY4b5JE5cj7aVFi3nbCvzErZqUyN93LJLvf5SAdve1vyw7jj3Jgwb1ESr4LGWZqKmlrJQsdvAR47+RP9/zi43CT57VCorZZInUDlsDfYG+4Pa+G+YtmkMfMYIsI0yyW8uw98d08mnW63Gr5VJ6KOn9+uNBbOSYwleOAILz3LqWGgkBjWSlSNhKmjUdJvYgf/U/pjE8tnamqIqoWdqdllVSdiwNxfz6Y3SgqoarNq6mnvyzCIl2vve+3rcnGOcSZcaDO6mmSN18QFmQgajvYX/PDajsye4HWZrXD/EVHntKs9M2lrFZIH+ZCLX9xuN/XB2lNK8bKqBZWXV4+ij+zj56oaiqy7MBNSSNHUQavErWOym/7Y+oKfLoafh+hjjIkMaxyzStuZCQGZie++K3vYJ/eT1ovMZmf8QcPLV1UZoaiNauVmC7WWTT1v6/0wpvM0M7wzkQzKDEVJ3Rem364as7rIW4tyGE5jQxJQxmeQSyMFZmvfxKrWtc2v54EcL8PvxVmubzVeYUUBiqAtOA2rWSWA0nYkWG3v0xPTa6jLHIlNwQnivc6hzyX4mmMUBSGiN1J21gqVIt2AB/TBCrzuatoUFLAkhc2WNh0IPVj5f3vgjV8A5nSU00iVdK6RqSzXOqw67W64RoKl6tXWKadFU6WXUo367aduh88GVrvIbMxLWqUrJ54qypiSmkCzCJ21sUsrkny8hsAMDK3hOSZb5SjNUNIqNTdeu11Plci4PTBqjZ6WHlqbxqNgd/1we4Mkjnz5WdtJijd9J2FzYb+vi/TFBqUDUSzknc84Q4GzPIpxVVclNJPLGUVEfaI263tv7frgtnWVPJWMGqJW8wTsdt8NoktbTcsGJ+hxBVxRvOsnTUwXT0IJ2/semI7auQ13G0XCttwTkeQ01ODK8SsxAHi3AGCk+SUE2oywBgw3Um4xZVWsoSMhQd999sWJHVIi7kKoG98Gi8FAi7X5sWiFxTwlRpCKjLodFTTkyolzZ9O+w8x1FvLAGnzzNJjHNMKaWlfZ3VirX72Ft8aLVB6iJZTdXbxxjui9vqeuETN8ugglE9KvLjnZhJD21C12XyG9reY+mEW9YxLfBVXsCmc1dfLXgLfTCvRcUXvfw7D0x3KXC6VFj09AMVpZ+SwUi4tsRiUD9T6dV4jAhZYZs2p6amhlZJojzNQj1s29v4xpOXRy5fk1NFOytNFEA5HnbfATgvLvg8u+IJHxEt/Fa+hNRIUfmCfpiLN8zlSpMCkbja2wO3TDABoZ3Pm2Tm5x1PM5zKDNUaN6wQNHdghNtZHYX2xQySdaWSS1SFaRQdNh49gb+wH74DV9OJG5qNt10sLkH3xJlx1VuX36GNx/wDyBgTlNmMZfjxjPWZokeVcv4iFZHBPjcbg+W+FnLKwvKlKklxHOsgCL5je5/XE0sgjy2MOgDBANxvhZoK009fPNGAfENvpb+MEGLwDSEWP4lhlM6SOUjVXcKpAuQLgfXEKzRpJpDhrbnAjKqlKufVUQCVi5tdithb0x1xXPDQUtG9FTsKurEr8pWLbKQouT0vvjc7xFY9ShzScyq+XKY1LMSwF7ALe+AvHFDWVGWPxBUVwqo5aqOMAxlNJOo29dhb6YjqKs0KQSTBmJlXm2O9ifEfyvi/nFNUZ9UZFwhTTJFJUSmodjuqWVgpNuuwbDKwQZ3k4xiZ1UOoq5ZABpfVYH1Bw45bWVM+TUyT5lmLJKpR4vi3CFbNtpvbsBjRMp+yCCgy3NKevzKOokrYEhSVaSxg0m5IuxuTYeWF6r4FzLJpKaCjjfMaWJyTPHHYgWbZlud9x0Jwz6ilwuZMqjBMXxwnSyj7uSWIWBYqBt5+X9nBfJcipMtBbn1DE2Nmk0i46Gw9zib4tYgKZVdp2a3LC+K/lbFuOjnSqEVSRqADMiG9v+kt0B9MXuaU+6LrSxtrJ0kdphy3m1OQE0yEEtcWuO+CNXkix5dH8NlyQqi2kCxaNTkm7H9N8UIqqBpUeKRGnZwqK3hEbE9T7dMGs6zUR0cojnZ5AGUqzHwlh4f3xPfYqOvAQ662YbiDLpheylyydb9C3f8un54v8FwM2dyVHMcCOAqFHym5H9BgVKjc0CzWFhbQeh73v5/vho4YhekpZp2QgyGwFvwj/AHP6YdYwK5gBT0Y0UOYMKgpe7LsQewPTBGokWdInuFZJkPv4hhHnzRKPO6MSHTHVFoTfa5sSP1H64ZRf4ckbL12boLXviZTOYbjEpCta+4HTADiWvs8dNADJKsiu8ai91Bub+XTFnntTRySyPZCLlz5YGVdUiQtIkIa+91W+v38xjSwGpyqTsCG57uC0ktlI2UHSLdt+pwk8QApVKnNLqFJA06VW56AewGG7I6larLAxvqRiupha/kcJ3FVQsmbSBXvHCoUn18sJ8j7Z6f8ASVJvz+oHkewOo2UC5JwNmqFEpVwALAjUTvfFueJpmUO3hXxFfPyviGopkqCC19vTEq4E+lwfU1/Jo1go5Vvchzv6dv0thBzqtBzgxr1vqv5AbYe6KVpuH4p+W6PJHqMZ3K37bdcZzWZRnsubPUR5c5hK2BeRVub+ROCAH1Nz5yogEky20gYX/wBXTFvJMsqZfhK9Ii1NSvJzSNyTfYAdT0GOMsyGvkX/ADpip1Fuj6/2w3wVlHkOWfDIGcoCw0rqLsTck29ThljKx+M64j1E2u01edimUGTnyHQB+K/QDBKr4A50pbKKc04b52nlbxH0BGwxNTo61Arq5I4pFbWhSFmCb3G9v1GNJjcvEjnoyg/pjqkzsye+7jgLM0oOEMyyZZZquamaDTqez3Isb7C2Bua5TUZpmBlhqqeKmCBELt0Ht6n1xo+ZlTIqyWIZgLHod8J0gqqysV444VZHcKnK8JvtvvgbV4/bBquyctF3NOCaNqQsc2l1j8QhVlv7A3ti9wfwlbjqkzmKujdIFMbw2N76LXX07/XBSagqqaiGkwySEmxBA09SDY7H88FuHqqg+Ppfh1QtKojLF/EjqtyPUHzBwuu184gu62DJG431X/KYnywqVkNRU0c/IieQh+i+2GDMswpYfuHqYlmZfDHrGo/TrjPuIuOY8go4aSAcyepq1LAC5EQsWH1+X6k9sYN+SP4i1+wxYy/L6nLMwFa0oEjuykmK7qTsSBvci+DDtzdHIRoxF/y4yS1t/nfu7k3On6nAqnz9RnWUUFPRR0uarXOKtSqLHoBHWxtcgEk3/DbDnn1BHTtzMsQRtK4XXa+nUbXH5HDrizNlo/x7VTQiHmtY1PmnxQ50DalYcwWd2Hex79NsXOJc0o4JIFbUiSl2QrHsbHr+p/LEORV6Z7m1TSVNGk0FOX5ck7MTderEdBf0GG9KWgl5VJLS04IHhG91Oonw3BucNKqcD1B+swJPuJmXLJmLGOiV52sToiUs3vYYJxNWwoizRTpKB8rIQRh6yfLKbIcxqKqNIvv4lj0IlmWzEkk97k/pg5PU0dTFJEHVXKnSXBsD9dsbxVTowXtZhsTNaOmpcwFRNnGXtM9MyNAJUKjVv06b9MXqPNnRgauhpYo2vaMm2oeYIPX3wyycMQ1VEaWeQzU7g6nWQq5+o2/K2KrcHZFRwMZJ68BVsC05k0e1wcLZbCcgxlb0gYYZME5hnsHK5VQg0PsiKC11wFzOJnWnlaZXcPdSoa6qSLBVGwAGAvFsNJSZlFHl9ZV1UYViWmSxj3HcdvoOmBtO0tQyRIzMxa4J/DYYF8tjM9TxfDUrlTox2pc8ny8zIQs50hRqsACPxbfthcfVUTSySeK9z7k4sSDlQgN1tiuBy1Asbk7nywouW7noUeNXTniO5xWkRIrjZrgYqJOVLaxsTcY7rTrcAEtuLDHBhVjeRgp8jjgNSnM3qmo6Cgo46WOPRDEgREuTYDFKphppn0UsnLktfx7g/TFqsY3wp5xDVSVrOEflqBp6j3w/yGStckT4qnkzdwnPkMsiNrrnDduQig/Ut2/LFpclj5AgSeVXUD71Rc38ze9/0xnB4vzehzCT4aVZIVNuXKNV/r1w75ZxVzqRTV05ilddQEZut7bXvuMcLKlAJ1HWV3fzCnJ+DVEmAlDGxkVZAR7i+2PTmPLIjSKe/nc6AO25HW3bFNM8d4ojKscTNfUqPquR1xNl1eskkiNIunqCWthi2qxwJOyMBkiW3j55SRS8hBuCWUb/AFGKOY0lNDE82YVVTFCTpCmawYnoLWHX3wQknGh+UwdwDa1yL4UeLcjzWtp45JK8S2i1iIKVUOTawFvXvgmOOpirnswDxXmcr0klLSwPSCOw8cuwXuXI6j88J3x9fQVUFRTU9RGYamNlV0NzuGBAPYjbGr5LwVDHmy1byb0zIxikUPqJU9T7nAfjnJcuWCWWoVnmghZg6sUBYsdI69ALC3TEq1lTsSrmnDgM/wC4iz5tWU9Q0jyuK2qm1SmQ7gk7W87eXpbFTOpY6yshaWrZ1ABYTRW1NuAPQWPcd8ftLVEkhKldcbDWX3UHpbyOJ8moZ56uA/CSTnRpKQRl2W7de+22DVRnPuTqXWviP+zimFdUZk9XRCm1LYTsIRpJOxW1gLDtYYJ0nElTQR1SsrT0s7WK6zpBF+g/CTfqMXk4I4pmlLwUsdNFMFRxUSgeEG4Jtcki/QYNRfZvQ5Vl7jM62arjlOqbl/daT5i9z1tjSD2Zy/Ig43KH2dV+SZhWVaR5ctO4Us5EzNquf5vfGkUooo1eSABNN/EF3v8AvgJknCXD+V08k+W07QPKniczMzEfU2xPTGaGUrERpNjqtuffBZ/ULjnuXJZXauMTKy7WLN0bfoD/AH1xc+DleMlI+YADaxsT/XF2hgiqKVTOgdlJsSN8WRCkI+7BX63xn0gTkzhcV0JndVl/EUcjyCCsjBNyIZDYewU4EVeZV4vDPWVI0mzI7kEe98aTmWZVUG0Oi4FwWW+M04ir56jM3kqEcykCzqgK2+nTCrEC9Gex4fki1sOolGup46uFyml5xHZWYXF8Cvh4hUU9IjuhEeqchtyfK/bFyozH4eO7Hc9FC9cDI6kf4oZ2IVJEAB8jbocAobE9UcOhCMngnWGP5Sl9z0I88euQsbIDc2JucV5JR8XGdVwyEX+t8c1MyxqxJ3K2GMCnMcNSASXTVfcbYHTyMZWuxNvXHbzcun0XGpjf2xRepjjNmIvihUk116romfSdQtVIdqYD/wDTFXMWmgoJGYKJmGlEJwUW4JJ/c4GcRwGpo30bMRa/p3wXkICvU+TpPyAmf5flMVdmMaTKtuZdyOlgd8NOe5RT0WXvUU6sXC/doLHUe2J6PKoKSjUN10XBHc9bnE/LSSFYyCrW2YG9seP5Fh5DI1Li+T3FqdRFT00PMXmJEOaT3c7nECSuHvy7gC9xiy3D8iy1LLWNy08fiXfFeKkrYidBUqOhDY4K5HIRnx/cL5bxJJSWDRrIvkRpOCkvEdNKwlSNnRdiLjwtsf0vgDSWq3WCQKxJtdlxPRZPElC9BNIToqJJOYosWv8A7Yct1oXOYlkTOxCTcb5NRzSw1JqUl2JPLvf6g4F53HlfElAYJHlCVDqx0+EsAdh+eE3iGkgGcVEcTuVWyi/Xph3y/h1Y6elc1jjlqrEafLe2KWtb4ke4L01quZTT7P8AKmVk5NUEfZx8Q24/j6YceGMlpuH8ojo6PVpuWcu2pmJ8ycfo6mNvl/bFhaoWti0ACRkkySshmkhtRlA5/wBR2GFDiFM8pDGqUrToVuxjUlfbphqlqJdI5BAINz2vhZ4gznNaGrWSORhEUGwtYEemJ7CC4G4+gHM8y+StSBJa+idECXVLfL6m+CRzGllSN0R11AG+jb9MXJc0+Iyd5FFy8N9/bF2lqKaWmiIhULoFhbpthS3HkVDf5ExxnZEioayjSPSamME72Jt++LbyxOPBKh9mBxE9Jl8vzQKD6C2Buc5TSpQTy04McgXY3OGm51XlgGLCKTiQZwQLm2qw6AXvhVgoKqWUlopFaQ7G21vXDjTZJG1DC81VI0giF289sJVNlyVGaRRNmM7K8m/zDqffAFyexiU0qN76hH/huCQ2rZEfa9kNsA6zhvLpKpoHkEgjFo2TwkDrYkdTgzx/l5yvhesrKWrkWRNNuuwLAfzipltAseTRVjPfVEG9b2xysWXOMQq7MHRmfZpTSUeYvSpqdR8jHy9cBcxzRaeQxTBjKtrqB0wfzSZnzJpD0PQYWq+Klq83k5wcnTbY23GHIAe5Vb5loTCmDp80lmkXSNK338ziw1LzTqBsP+rEr5ZTL8isfdjiyoUi4G2G5HqS1q1hJc5n/9k="/>
          <p:cNvSpPr>
            <a:spLocks noChangeAspect="1" noChangeArrowheads="1"/>
          </p:cNvSpPr>
          <p:nvPr/>
        </p:nvSpPr>
        <p:spPr bwMode="auto">
          <a:xfrm>
            <a:off x="0" y="-517525"/>
            <a:ext cx="1743075" cy="108585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11280" name="Picture 16" descr="https://encrypted-tbn0.gstatic.com/images?q=tbn:ANd9GcSLGyXugOSk8T0_Tszx5Hdv7tNZxpNTmkHnX9ZF_HuAtf3jt1KEVQ"/>
          <p:cNvPicPr>
            <a:picLocks noChangeAspect="1" noChangeArrowheads="1"/>
          </p:cNvPicPr>
          <p:nvPr/>
        </p:nvPicPr>
        <p:blipFill>
          <a:blip r:embed="rId4" cstate="print"/>
          <a:srcRect/>
          <a:stretch>
            <a:fillRect/>
          </a:stretch>
        </p:blipFill>
        <p:spPr bwMode="auto">
          <a:xfrm>
            <a:off x="6300192" y="4293096"/>
            <a:ext cx="2714625" cy="1872208"/>
          </a:xfrm>
          <a:prstGeom prst="rect">
            <a:avLst/>
          </a:prstGeom>
          <a:noFill/>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260649"/>
            <a:ext cx="8229600" cy="2232247"/>
          </a:xfrm>
        </p:spPr>
        <p:txBody>
          <a:bodyPr/>
          <a:lstStyle/>
          <a:p>
            <a:pPr>
              <a:buNone/>
            </a:pPr>
            <a:r>
              <a:rPr lang="en-US" dirty="0" smtClean="0">
                <a:solidFill>
                  <a:schemeClr val="bg1"/>
                </a:solidFill>
              </a:rPr>
              <a:t>	The </a:t>
            </a:r>
            <a:r>
              <a:rPr lang="en-US" dirty="0">
                <a:solidFill>
                  <a:schemeClr val="bg1"/>
                </a:solidFill>
              </a:rPr>
              <a:t>most common is to dine stuffed turkey, shrimp and for dessert a tray on the table full of all kinds of nougat, marzipan, shortbread ...</a:t>
            </a:r>
          </a:p>
          <a:p>
            <a:pPr>
              <a:buNone/>
            </a:pPr>
            <a:endParaRPr lang="es-ES" dirty="0">
              <a:solidFill>
                <a:schemeClr val="bg1"/>
              </a:solidFill>
            </a:endParaRPr>
          </a:p>
        </p:txBody>
      </p:sp>
      <p:sp>
        <p:nvSpPr>
          <p:cNvPr id="10242" name="AutoShape 2" descr="data:image/jpeg;base64,/9j/4AAQSkZJRgABAQAAAQABAAD/2wCEAAkGBhQSERUUExQVFRUUGBkYGBgXGBwdFxgaFxgYGBQXGBoXHCYeGBojHBcVHy8iJScpLCwsGB4xNTAqNSYrLCkBCQoKDgwOGg8PGiwkHyQtLC0sLCwsLCwsLCwqLCwpLCwsLCosLCwsLCksLCksLCwsLCwsLCwsLCwsLCwsLCwsLP/AABEIAMIBAwMBIgACEQEDEQH/xAAcAAACAgMBAQAAAAAAAAAAAAAFBgMEAAIHAQj/xAA+EAACAQIEBAMFBwMCBgMBAAABAhEAAwQSITEFBkFRImFxEzKBkbEHI0KhwdHwFFLhM5IVFlNicvEkQ7JE/8QAGgEAAwEBAQEAAAAAAAAAAAAAAgMEBQEABv/EADIRAAIBAwMCBAUDAwUAAAAAAAECAAMRIRIxQQQTIjJR8DNhcYGRBRRCI7HRQ1KhwfH/2gAMAwEAAhEDEQA/AOjX8ALgkRNULvLz9I+dQ28ayxBq/a463UCsgPSYeIWlYd12gLFcuXegHzqO1y7dHT86bsHiWu+VWnsFa6OkpEaljf3lTYxbwfAXG8UUs4YWwZNS4u6QNKXOJY5mEZq61RKZtaILs28Hcf4xLwDtQuzjjO9V8ZvprVjh/C2bfSguDmAFZpQ5oJu2oAknQDz6Ub5Q5SUYUC5bhzq3r+tGMNyypC5hsZovduZAPKpuoq6V+UsR2RNF4NHAxaX7uF70k84YVUIj3j2p0xfE50pd4sivuKyKfW/1BjEYjEG5MTsLhFvLkGlw0ycv8pvbablufPtW/LdoYfGKcgYXVKSfwnQ+HsTt510F8TbTeQa3ERaqagcGDWqeLAlC3g1FvwiIqHDYgj3o8qu4Ng3tRIynYUJNkRo4MVndXQfSHTO/PpEKRL/to1kVsmIYzERFDMpZgJFH72CC2/1qPpOlerfVcD6wma0DriSXIqPxZj0868s4VbQa6WZspnLQ+3zKt+4SIQ/29qX1HQNSGu/P/HrOB74kfNVi1kXOhaD8dqV+P2E/p9LfiMeopn4jhTc1JPw2pO4kQWYe1Kso91v81f0o073+U4d55wSxlIgmmTCPFxSe8Uo8v8UzPB3FO/DAGHTQ16urCsA0JhiHeKP9z61NyjbJViKq8Wb7oUscW5gu4WyptNlzMAdAZ+e1fW/6Zkf8hOsMDAgbVNavuN1rh2J+1TGWiArIR5r+xqNvtpxy6/dGemUx9aQI/ssRed4xeIkAEEA1V4fZi4zdOlcExf2uY68AC6KJnwrr8STXW/s8e6+ES5dZmd/ESfPYQPKuNvAKlRcxyN4daAcyN920HpVzEO00B5mxBW03oaVUbBvBQZE5Rirsu3rWVUv3PEaysuatp2r/AIe20VCvDH7Uz5Klt4ea1T0qneZOuCuHWSmpq7euzV1rSgVraCzTFohRpE5qgXGWWYRQLE8CZusU83MMDQ+/aigbplJuZ0NF3BcoLMsZpmwvCLarAUfKkzmPmS7hiCoBHn/imvl3Gm7aVydxtRU1QGwEJi1rydsKFNBOKW3MhRTDizG2tC3umSOtSdXQVlK7D5QkY7xSxeDYepqO7gyFGZdaJcwu1tJHvbihq41nUFvpXyvUUVpbXveW0gWMp38GNCp8SkEfDWmlbPtCrN2FKeO+78c6dakwv2i2rIUXFLJtmXWI7itL9KYklCcGMrobArGX+hCiAxGYmT+lAr9hEBhHDA+8Bvr1ovb5/wCHOJN0L/5Kw+oqU86cMb/+ix/uHT1rdagGXTi0ztREiwmBGdW1ysNekHvRbiLgqqqelD3584aJnEWPgw/SqN/7SeGrGR856BFJn0MRXR06qLDE6CSdpvxjiC4ewc5EGAT66UocY4Cl9c1tsrgSrL9NNxQf7SOdhiVFq2hS3MmdzHl0qtyRx9k8L6qNj2rO6+g4Aq0zleIS5OkiOfA8e9vC5HUtdTRiRoT3ntVLmfgqPgjibwCsolYOskwoI86KcWxIewRbIBI0Nc747ecotu5cYjsTA0206mqOmq9PXUMos3pAKOpsdpnDsEEXON22ojwTiLi5kadWFBuHYtmXKqlsvUbfOruCW4MRbzLALDakinqqWeVmndb/ACnRuKt92KTOc9LNvr4h9DTfxj3B6Uj8/Xitm0R/d+hrdPkMiT4ginxR5YCqd4Vtdu5yD1qR7cikDE16K6kM14ZhDcdVUaswA+NfTXK6+zsoh0hRXEvsw4T7bHqCNLQLn6L9T8q742HjagZSzahM+uRcKJbeDSjz2wXDv6UavYkpvNJPPHFg1sqKXWI0m8VSXxTl9654jXtaOdTWVJpmhcztuJ+0S2PdVj8P3qta+0wg/wCkxHqAauryOpG1SJyUo/AK0yx4EzwE5gq59or3D4bJHq37CqmI52voQ2SR6/4pgbhCWCSUGo7UL5dVbt64SBCNoKQazB7ERmhStxL1rnHGNbzLg9O7Pr8BFBf+e7xYi5bynqJp6sEsNhFBcZwW2znMon0pxqfKK0iLXHAWC3HPh009aOcHvsQFQ6UscxYVwcg90ERTjyjYIAkaRvU9B7sQY2stlxDtiw2USdfOt3wMCetEBArS5dFVtTUyUMYpc0YQ5VIEkkChHFsGbaKIIp6vWw0SNjNVuM4AXUy7Vk9Z+nrUDMozxK6NfSQDOR80Mws6GlG5g3OHZ8jZVPvQYE+ddytci2WINyWgzB29IonzFwNLmCvWVUDNbYCBsYMfnFe6HpHpU/FG1OoUsNM+Vrd9g0SYnaveIYwORCwKn4YPvDMAgHfuKpY29mYk7+Vag3iqmNpADR7htmclA0WaZ+BpJUep/SvObSvpVvqY8A/4grj7/ex2ojyrf8TL5CqnGOFXQzO1tgpO9b8FzW3BOmbpU9ezUiBIqanu3MdsVdCBJJj+QKg4lhlvL7usaVds4X26r1jWp7mBIGimfKvm1cKwtvLyPWUeH4L+nwwYCSN6scGYXnVm0g6VPaVlTK6GD5VNhES2yR1NNQsKo1DJO889rY2tCnGm8IFJP2hLNu0PP9KcuNPtStzUiu9mTEa+tfWNineZ9G3eAMQLdogCQR61Ywrfea7Uw8yI95UyW4C9RXvLHJeJvkhLDN/3GAo9SanDX3l6KyrqXaOv2M4dV9vdO7MB8FH7k11L+rXvS/ydyIcJZyuwLsZOXYT0HeO9MH/BR3pq6rbTKcgmbZkPaqmM4NZuKZVTPlVr/gw7mtTw2PxGvEX3EEH0M5/i+R7edoQRPasro62BFeUGgekPUfWWTi1jcUPvcWHQiufjmEAamPjVS/zAn95pB6kniPFAR24hi1fRmAoVwi1bt3myH36VLvEEcyWPTrVe7xtbXiU6ipixZtRjtFlsJ1K3icm+1R42ybi503pZ5c52s4kC3cIVj0PX0p0wOHCLA2qgMWxEFbRIx+MQHLdBHqKO8D45aVQoYGNtaPXsCj+8oPqKht8Asja2o+ArqqQbieJBFjPU4irbEVbtXJqO3w5F2UCpGgU0Ow3itI4mzXAKrtcrx3qlicTFAzkwgssviY2rXDY5mYqQYjfpWvDsHm8TfAUUCgUxFY5JgsRtPmLjmC/psfftkCBeaO8N4h+RFLGNtw7DzNde+0jk6/fxrvh7ZZWCFnJC2wRIMuxA2AJiaD4L7F8VcvKbtyyiHVgjF3jrAVYn410HMocgqJzewtPXJGEL4lFjZZNMY+w9Mvtf6sBN4C5hoTmh2dRED8jR/ljla1hi19LwvArHhC6AakwjEkd+1Kq3O0roVkSg6k+I+95d4rwFbtl1K9DXGLFk277LekZZAkedd7/4rhwBN5dZ2ViBGhzEDw6zE70O45yVaxKT92x3mcrCeuompVpMARbeSFxec/5Gxua66E6binq0kaRQDg3IV3B3DdJDW9BowJ1MDQGT06daZ7JzDSfQgg7kag6jalN06q+oCEKlxmXuE8PVgWaKA8xcBGdLluAA0sP1HnTdY4R4BqRQPjVhVXKZB6dqtKKACw2ilJJNoucZ6UK4pyy+KuWsoOVd43q/j8KwZZMztTRwfjaWVC5fFFUd5WTSDANMhrkSnwLlgW7bIy69Cw12037U1cJx1rD2xbcqhHwnzqldxq3AHEzNJ3N3E3a6uVZA3oEBvZd55jix2nT149YP/wBqf7h+9SDi9n/qJ/uH71xXEcuf1K5lOR/y9GFLXFOXMTY95Gj+5dV+Y/WqBqiDYT6NbjVkf/Yn+4fvQriHMVgH/UX/AHCvnnDWLzmFR2PYAn6UwYTkfGuMzJ7JT1uSD/t3+leYNzOAidb/AOabH/VX/cKyuWHkW51u/Jf81lK0n1jLj0k17lC8T7xrQ8k3I3NdUfBa7Vo2GjpSTRlPdnNcBypcZgpmqvFOU7guezAM7/Ouj3ngyNMvWlWzzE39WSRnG2nQVMQA9o0MSt4rDkS7MyRHrIroHLHFcRaAS+xYDZjv5A96MBhc8URUGKwywZqrt3iC/EacPiQwkGpxcpB4bzGLVwWz7p2P6U428QCJFAGtieKy4blQXLtQPeofi+IACvEzgEtYnFRVPCr7R/IUOtXWvNA270SxN63ZSGGYvICzq3f4VwsFGpthCCljpG8OLfAQkeIAEwuswNh5mgx5lygteRrSKmc52t7A6jKCSDGpn50FucWcgKCEUaBV0UeXnQ3EYtiTrmJ1aY16a/3VA/6un8AZWnQE+Yw9iucbVwBrJS4k/wB8a9Blkb66Hypa4nzViWJysoUiMuuWPxDU6+uny0qkMI2WJAjYDby6ek1E+ItqQG8JafCwiTHTyqR+uq1D4ZWvTUqe8lPGnjVUk/25lA9MrCqRxFySQWk+IknUnrECdY111raAXLFoAG3Sa1uWPGdTp0pHfc8x+hRxKFu/cVsy+Az0npOvwn40Qtcy3leWfO2vvaCGMmCNo+giosVaYocu5+Y9KF45WIAYAneDsumVY8xqZNVUqrHF7QDTVuI2WuabxdRJukbBT4h3Z1XRxqonSKr8J5murcvG4zZrjBh8AYz5pkLoIOsAxFAzbOVWBb2mQZnEa6wQO2hAnqQ0bVes3BoreMMPxDUg6TH4WBB+RG0VUazLz7MlNEEm4jbY5xugsJ8ZUfh+7BGk66gT0PfereO4ul4pnIJUwWUGJ6iI0+dJlviU3HRk0ChUMn3++hg+kwZqROIh1FtFJfWWD5QRB0PUddPKm94kWJiTRG4ENcUtAXB2iRUN/ELZtG4xkmrHDzbuAJkYezXNnGoK6aQNWIBgRqIHeo8VyyMSiqC4VvErRHmFYHVW8uhFOogKwMRVuQRC3K/EUuWRG8n60B45xi0t9lMSDRvlvlNsKIzTvWl7kJbl57j65jNXqwVy1pGykraKj8aQaq0GieD52t5ctwA+Y1n1Bpks/Z7YH4amHI1gfhFG1QHiAEtzBnK/G7CyQkAnoK15n57t+4sp3LCD8AaLXrGHw66FRHwqlf5q4dftFL6oYEQ65vkQD+lCrZ2hlcbxJbme3/efmayl7iXCsObrm1mVCfCJOg+OtZT9R/2xfaPrPoC9FUb94DrV4cLXqSfU17/Qr2qfTGBrRS4rfJBABPzpcwXDnS4WCHXyNdRawgBJAAHekvmXmuw6mzadixDaIWtu3bISBmHU5SDpSKiKPEY+m7N4RLmDvHqCK3xayNJrl/AuZ7+Hvn/UuAsAQ7s1uJ10JMN512vBYi3cRXWIYSJ3okIbE5UUrmIt7hhLaqfWKccHjLaW1BbYdaIlEmNO9atg0PQGvdkHIMHunmBuI8wWUGrCg2GN3Gk+xWEG9xpC+g6sfT50c4phMIhHtQJP4QJJ+Ww9aVuOcaxV5f8A46KuHWRCtDZRoPCNx8TSHenTwcmPRGf5CG7nGkwihUQuyiGb2lv3u2UEmPpQHiXHLl11DKwuXAEyhtbYZhMEDQyR8qT2ueIiGImGIUk66agbGnLhOEVsSmaCwIjyIM9NZ0iszqK5YqGGL/8Akvp0QgJG9owNwcG2BABiA2YyWExoe5G1B7uCyK0kZgxJUDXQCTOxXTpRlOIe2VSsoVB1MF1Y/hAGnU77SDQrit/LfvgkspAA10DADcjUgeLSoK6U7XHvF/7x1EsTY+8wc2MkSJUsDBjSekx0oZdf2sK6rm0zRsCpkFZ+PwaimYuobNIQREabAj5VWvAEagGYMjSIqVH0YjylzB+IwQaQdv5pUJuaNp5ab7xp20q3dtGND86qWXGoEz2pqHE6xJFpBhrxtqmZvE25Oonz18M6fOtL9v2hBE+GJOsefx3qdrCls8S0HTp56d9KlcgiBpVJcX1cxAustW7DNZdLf/TXWSCI0AUjXQtHmCR2qtghavDQm266kTAJ/uBOxkaj6V6nEMgBmBqNdNNzqemgPqKH8d4abebKQB7wP4ZYaifpTUNzYzoFwc5kuO4eLe+YFZ0PUmCAfLsfTpXtqUWfEPDAVRsCJgzr4T1OsRE1PwTjVi/bXDvILmFnXJIBLSdxI2G4q1fw7IwtXITKYLq2ms6gnodDPkaoKsm5vEagRa2Ze4BxGIe23glRAAG4ZSv/AGnf10o/hOKrpbZsgkBGOoOoUCdwZPWaRsJh/ZJFtlJDDM4iDBJVWHUa7iNaJXZvWdMoUQHTcTrtG4O/wpyVdJtEMmrM6JY4plWbjArrFyNIG+aNog6+VGLTAgQRB2+OxrlmA5mcYdLII9rdRmQkSWgwuYNpnYBgexXzpp4TxM2LR/qXKgZYO6W5CqVDKNEzTE7bVoK/rInpneNrCBXKeb/tCuG69qz4FQlS3UkGDHbWa6FYvC4odWlWEg66g7aHWkvmzkL2rNdsxmOrKdmPfyNUoyhvFEFTxOfti2uGXYk92JNX+C8Bu4q5ktAE7kkwAO/n8KNcH+zl7i5rjG1rtEn4603YTlxbVg27LslxQTbuaZgx6zGx2IplTqAPJPBSN4FT7JLka3lB6gKY+tZQi/8AaBxC0xtuWzKYPgB+MgaisqL943qfxO/adRxfGCNEQsapO+KfYKg85JplXDKNhW/sxTNLHcz2oDYTlv2gPfsWFzXGIvNk00AMSBp3E/I0rYm3kuoFRngoyMJDh413mVO8x3rtXMXAkxeHey8jNBVh7yOplHXzB/WkDEcuY3CLmuOuJQH3kBDjQyWUj3dJ3qPqabDxDiX9LVQjSeYr4fChjcYWFVySI/B5lRsSd6M8J429tgGACAHTtCnKB21gVZxWNBTRYkSSRrPcdqAXscqmGPYHw6/zWso1X17zSWkpW1o18T4/KqwAMLmHiiQRMEj4a9Kj4lzlbwZuF/aM1sL4dQktEQzCWGu+x32pN43jDYDjNqtvLmMbu2xjSIHyFHeDYD2uU2/aLcRcxDLKhAAIRidZJIAO4BqlKrgapM9FRiUcbxO5fhnupbZjmAVc7LJ0WSwWRqetbcV5nyEW1IXKdMw1bpH+aaVVbkFRbciQVNtc4I7xBM7aTUWKsqylilgssSrW1DAiNVG8efWkuytk7b7ToBGItHmM+we6HY+z1PmNfCwG8dDPWvfs+4pce94xqTnWACwgiVnfLAkzRu6CqsRati2QD/prlOsZwQvi7a1QxXEmVlkKFOgb3I6EaASSes0HcQY5+cNabGNnG8dbtuEAMsVJM6CTqSZ6AD8qVMVxHKWKmS0jzg1COOIzOjIWKjNnIGUTHUTMgxPStMO4cLK5WUkQAI0OhlhINTVrMQTiUU6bU9xJ7HFFG0L2BMxpt4t6ha6Nprz/AIXbMmSNNY1I8x0Hyqvf4eAoKuVHc7xG2/n+VLFEMcGdNQA3tNnMmCI+NUDmEydR1HbaKku2LoAKAXFiZB1j0jvVK1iy2YshU7HXWesTvTlosovB7yk2kr3ROn+a8a8NI01odicUVYZg205iPrGlbjEKRofMftTu0RYwC4hJEDjxAGDp6RBEGimHyhCtwyjQsHov4Y7RS3h8cwMHwkERtqO+holYx+YnWdIInWfTtvXCrAwQRF/imFazcIAIKNI1ExuCIp+wF3+uwoAZReAJGYeEwYPwPzBPzTuMZrga4FnIQrQDInZtfwnQVU4RxtrRGUnwtmjpOkyPPT5VcuVuRBq0yfrCGM4bdS4wCeMqBPUE6ECN52iivLOEZ3UEZFnLlzT4wPAxA3G/zohxLi64mzmUBSsFYIJII8S6HMIOsECIBoLaciDsEMiN5BBGu9BUbS1uIqmLiWuLcNGZvGQB4lOb3S5LEho6Osa66U74LiAIIuKVkENOuogGfnM+tLGIS3dsyBpMtvJDmfhBk+RHnR03JhgQwYZQf+5dzPQkfpTVcwGHEZELbsf53rZ8fGlAuEY0m00iTblV1OoIlAZ8zFb4XEe0RXgidwd1OxBjqDNVLUuJEyWMJXcQW0X5VHh0Ysc0qIiqqsQZHSjNq+HUHqK4DczxE8GFTqoJ715Wwur1OtZTMwbRkrIoLhuJJ+G6D8RVwcQjqDVAdTzEFSOJy/n/AJ+xQxZsYZzZVTlkRLGdWJI0H6etacS5qxq2LZvX1BfPBt+HMFgaxoN9SKXeNc3PheK4slAxz5QGE+GBBE7AiCKEY/mP28FhoobXpqZAHbt8Khql5pUlS3ELW+c8QFAJR1kgFhrEARO+nelvH8bBugMIOYajTSfKqTcSAaY0JmN96lw3CFusxuG5JHgW2AXLaQTOirvvrQiioOpo4dQVFlhrmm/7YOVjVlOm0xA+ldQ5c4iUw4N1lLD3tYQMOiupZYIE1w7H2LlpCfEMrGbbalemp70e5V519joxyhwASJgft9KWKRVBpN5w1lc2OJ1zB4S17Qu6sk6jLGUA+9qm48/Or2G4Xazs9poEEEg9SQY1kRrM/vS5wXGPdtJdKwIIIUx5Tl91tOgiaL22BTwqVEwwAIjzg9I1qVQBuIxgScGRXOHoMlsy7sT48wGYiTEDTaaocQm3c9gc7Ar4PaAMFY7sGOukAnprRfHYgBV+7LhJZSp1UgEAqvUwTpI8qo4THB2IZpcBcyXPeE+7DLJI6aTG29cKAYE6rHcwCg+8AZQwYgaaEdjl1kZo0HUzpXnEsiXBIZQ20dT1DHY66796v4+yGYM1trYVSQygmGnwljGg9ao4vNcdFB9oUtlVMTBcLmfz0WPTzM0jQpwZUGzeBW42EuNm8CjrE5vQ9Iqwl9LiMAMwbWe07UO5p4WxvRb1UAaHU5gozHzBMx2q9wzNkFs21zCFJH4yN2JPlA84rjU0Vbg5jiAVBEjxltlEG4xTumhU+XYULwuBKkIxXICcgYST10bQj4mmLFW89l0UD0G8+99VFLtywyosk7xBMkR2nem06rW3kbU1JlzD8QUaOHttr4l8LKdvC34gQdus1Pc5UDAFBkOUOxUg6ElCCJj8JMabdKHXCGGk7aztVrAO4PhJSIHtAJjMcpHaSJ+IFPpvm0W6YgXHYG5ZMuJGbLmElW2MiRpuKy05S7qRlbVWHUaEgR1g05YwpcyJcUtbWU8HYmS20qZBkE9THmlcxXlWyEtQyhpOsldNZA907Gq1CPiSlmSWHxQ1KkwAVbeSvX5aUGx+GKv4TmnXTqDqDVa3xNxLbHprvI69xRbCBLlpcvviSB+bKPzYfGuBDSlaVw625lzlrjMOoYTCmdNx118qZb2BGZXQ+G4Y1iBPfy86TEt+8ysVYD1zE7jTUA028vYk3kFssdFllEAAEQWBPUGNPPfWk1KYaAWtkSK7j1sh1YSjGI6xMbjbvTTwvL7MWmYw5+6P/wCY+sGkjjsm2qTvBmDmOWJOYnUdIA71f4BfdgwD5o1DQfCR7rkdJmNOoNCAUA94njZxeN+Ci2xaSpkJlJEP2YDckif9tF7OJB97TxRMdzpt22NLOFuFlY397cuHBgHLJyjsAJ37zVgYkOv3cZesHrsQfTSmlgouJOVLG0ZrmENCcfxM4d0kHKxAPoetHOHcUS5azMygr7/aR116VJjOGLdTUSCO3eq1UGzCSFiMGUm1Mg6V5VVeGX0GVSCBtPava5onbxBXiDDYmrVvmi6uzGmtvs+wo3xgHxT969T7PcI2oxTkdxkj51P2X9mUGsnsRJdVx2ITPZS5c2zGRCjqxB1A1iaIvyVatMc4DowI003HhJA1kGmCzwO3hgxsEvJ1donKO0aATQ/D8QW8GMD2lslW+qkeo+lZnU9SVyM2llNPDeLmN+zqx7EZVZLqk6Z5OUkm2xB0BjcVDyfyTddjndlAMGBGned9aKY/isuqhiWU/hE6nQEgbxr8zRxOYLltGBtTcO+yyRv6f5FAOprMLHY/n2YPbA23gFOVLJsXf/jtbylx42MnKSNddSYn5VzHG2UR8oJCxoZ89fpXU8RzoLqhDoxJBzaROmveuZ82YMLeEGZnSIAgxp61b0DuajB7i+14quLICIX5Q49etEJYg22YLc9oTlJf3YjVSIO3xrqGA5iR3RAfvAviUHaNyIPu9ZE+YFIPJt+y9oBkWAToOjDr9KFc78dX+otth/A9ufEu8z1/P50TXrVzTUW9/wDcJTop6jOz2scCMysCNSTEqQOsAT0/aa9xRtkxdWARpA8La9+h213Fc15W5vt3RlYG1dYw5QmGUxqFneddDIp+wvGM4LSDl3XTxAmJAYroBvB86U11OhsGNABGpdpmOQqoKfe2mbIVaCV1/uzdPjtrQ6/cFm8HGcoAShA8UahYjqOx+PWjeIxYtr4UTXZssqwjoes6iKFYzE5ATAKsNQsBZ1KgRrAkdpikuBf37tGU88Sq1wSTAjqWHiLFdWXXbpPy3qnicMVXQ5c3i8wO5jbbavDj5ABXrp5afz+CsW/OZ5k+e58/TyqZid47SVla00LMxPQ9c0bR1j61DxAroDqSemwjUAnpWmIvaAR+I+uu58ule3ACfLrXBvcwSZQuZCei999PQDejvAeJWAjKxHiBU5h1kZddtRLT0ObXaRQwwP8ANPKhdrBG0ZLak6D57z5VfRYAXktTxYjXatKiXSrrowyjoVZZb5EgT3BoXjrCXLWYrlD+9p1GgY9xpUVrESkETJ+tS48zbKjvJ+p9K6X9IOk3zOecVtLbfKpJ3JH9upGX8p+NaYDHFHBBiDv+sUR5jwvjVhAkfPSCPPYUvnwmK2aZFRAZCWNJ50HG4IG37W2wJI8QQEbfiUH8xpWWr4Rs9sQ3hIlixjLFxSdAyMZ0IkbedLHAeLsrBYkdNdfhrpRe/ebNIULm39esaAeelR1KZSVK4bMbzYt4nDgC2YG0aurAfgnUnX4j8gfCsNcS+tt5Bykq+sMpHl8dKzD8wqlm6jgywBVkPiVgQVgdRpHSOlS8A4oXi2ytmWWUmZYknMwk/D4VwWK5ntjiNvBsZMqWzQfCTMlQdB212rfCcOtrJUkDopaToOuwnRfkKA27xUdBqdPxA9f/ACiNqmwOJTDe0LmQxLAkEZ58I+IpLZAE7zeW8fgcrxnOW5cBy9JO2o3BimJOM3bcAuCNJJ6CljiWNbIGK9gCD1Gx/PaqWJ4uWBk696FWKi4gPT1ZjyOcH6WiR371lLvDuNp7JczNMaxEeX5VlXioCL3kZUw3b43h7RZW9mHEEyJOu0Aasa1u8R9usICAxgs4jTrlUaL60rDg6WrtzE3bmcOSbcCSNOx69KKcMIa4LgZ4cEZXjaJ8IG1SNVPZa3pv9o5V/qC8O2vFCqynSPz/ADqC3aa210MqqsAKREnU+IHoP50qnh+H3AsSyKTIAIJmdBpuaOYXhLMS9yPZiCJGubaT0iOmtY6A1dvf0mkxA3nPeLYG4t1ntggkQNyM28jKe0/Oor3FbyAM9svIIGus6SSD1kfGK6JjcIJuE6ECJOgAgRlP696QsQryfa3BkiJXWI7nYk7mNqYrEHTYED8xqBXycRNxmAxFxyzLBJkxvr6V7c4TduHxgkgAAnfTYUx4nHi3Hs4unoQRHSZ12rXAXLrtmfKBqYGhJ6L2O1W/uKlr2AgHpbZN4BwXLl9GOTwggTr+nlXn/K4D+NgZpoxGNcw9tczdUBEgjcEnaKF38Xd1RE8XXdiNe50ry16r5uBFlEXFoKvWxZy+GCTpl6dj5078tcQL2gzgZieh18vnQbD27gJCp4upza9Pd7CrOAe9auToJ7dKTWcOLHcc3lFOk2SPxHjB40nYCYykHUL6A9Zqq+BuvdCpbZgP9Rhlyjw+FfERLSR6TGutXeDlEUZwNQIg+IsQBt3J/grzjPHcuieEKCxUQRPQEbFtCS0x8qWCoW7fiKsxay/mAOM3VRXB1g5RGmU/909ZGwmgd7GmDHx/nw/KqfEsWXYhoHinXViTpB/nU1Wt3iPC2519J2ohSJFzLCmkZlt8QRE7969F/wCNQrrII1qUII9OgrxAkxvPLeLM/Wpb1gvDTqD8x2qvbs/CpPbQMu3nRqQNoht5vgw2eDoF+ZNSY7EhZgTO/wAtprxMSBPUxVDHX4UzHr8NhRDJsJw+pgHmC5KqZ92fQzS27SavcQxhuNA2+tTcPwCyuaZPyFbdMCkmZnODVfwzfhnDmBBaVDTlPpufzoldtOA2RmOXtOvf4edE+IYsWWX2EezKL6G6Fi4yhxIBJ6iCZ0qmivcJeQC3WI/IaQaQ7/yMaqWwJU4fxH75cwIfZiRqCNoH610PAYi3lR0BJt5pBEjxHcT10M6daW8FwIowe6QQIYFTBOsDpv8ASiXEOKXCCVgddInXTpUtR1LXEaAQMyzxJreZSoLZ+u0GdY+FTpYBdRMmCUBEqCp6kaDpQVcX4UECZjQbnpHxo1axTIqSQZGsdI3mkPDBxNMUbkEtMCZ03HTT85pextq4C7BTkGs+R60Uv8QF24baMrrGZmDGBIPh23FFuF8LzLIPQb9u1cXUu4nmbTIeFcd4ctlA4BYDUkaz1ryhmO5aVbjBVWP3Emva0xUT0mcUb1jFwpDdRvaqsLdVAFO4yn4gEkaddaK8RdVSVtopH9o1IjbWo+J8REgZUUIwdcoCjMveBrpNRpYfEW/ayqop0mfHHaOk9a+bqVGrMO0bLyJbTYKQTvJuAMpm6zSdgJOmu0beffWiX/NIVsoVtZOo09J86UbGL9iIbKPFuNtf4K9x0XGV8zBl210+I60AqujWXa2DNJUR8mEeYeYoyTotzwlQenWB1E70uY3EW3vLaJYA6Zfw6bRV7E4Fb0F1By7MNxUOKVAwzqPDqDH511HF83vmUqoUWWQYrhllbZyoCxgS24A107f4rXA3AsKdJ2Hfad9TsKocRzjx2mLDqN9O/eieAVSFuXAVygMRALAaGB07aeetPIOgajf+8LYWlgALczRAYCQNpMwx6CYI9Vre6h3RGdhrlG/lU1zGW77Z1Uq+Y6ndlOpBAhY0J/OitjjKC4HVQBlAIgCTtrG87/GkvpDXP0MmsQNoAvkYe22IKElmgSRqx2UR5a/CvFN57Xt2FtU/EQ0lZOggiZP8Ne8duq4NqZQOHE6Q2U7Rt7x7bdqGG6fdiFiInfvTVVCLkXPvadUNffEM4niCCDZY5XWPFudTMEbrtQbiXEYDnWW1Oukk9ZqoLfswsmQAB5eg7CoLmp7jz601KShr8Qy2Jr7cOVJQhjPSYjufOrNzXcQfzNaWlIEgR3qZT10/namMRfERqNsm8iAYjaCK1tK25MVvdxQG1UrmN/OuqGPEUzXlp8QBpJ8qp3sRLAzoN+1Vrt85o08jUF6/Gg8Tdh9aoSlEsw5lu/xkKfCdh8j3NA8bi2u9fKelSjBl2GbXX3doHyonb4RGXwyI2HTvINVjt0vrEqjVN9oMweByx+Zo0nDBoQPnV27glgHUjp8KuYV7aW3DJmJELrGXzB6HbuIERrUr9QX2lARVFpTt8OHs2dj4V08Wu5AI28xrU11raWx4QCOoJjfqBo3lUSuzGACF6sdv81stuGESVHvH192O235Gl6m5MBrcTe27MFLaiNu1as2h6Adaie6oPl0j6VLhCG8bgFAYUdCepjt+1CF5O0EmWeFICc+gADBRmOaZHiy9v/dWP6tNmYRqBrEjrvvUVvFozRmg+UZiPKpcfw9YZDr4Q2nUHoaFvG2dpwYEhbAhUKqoXM0KF7R4mMb0btcSW2m4AA/Shq4YW8GxtSXK5FndZ3PyoHhOFu3+qxPlOlVKBveT1GvC97jGdiwmDtp8KyrqWwoAkaCvan/e0/QxdjG/jXC0KkOoYDp/ka0MxPFiYSAFEKABAAAgAeUUS4vxHMD3NKeJxkNWF0/9XDnA2mjTp3GZvzRwzNaYjeJpEwHHXVspJMfp5064zi822XcnQAbknoBVDhP2XXbvjusLc65Rqf2BrX6VkRGWptfHrE+NTiSYDmAEedEbjrdg7Hv+9e8X+zpLdubNxs4/uMqfXTT1pNu8Rv2J9ojqoMSykLPkdjtQ/tVq3NE5lI6op544vhlBB7bEH9qi9oDoI079QaW8PzEH6wfKpxiSRIIPrSj0zr5pSKysN4Yd9DBgHQjaf8eVRXMSCNRpVO3d2mKy+RvXgnBne4JFdxqkZXH89RUB4gBpI+IqHEsonpPxqTAcCuXfEFAVjAZ9iT0Ean4VatNbZgdyeXMWIgnT+RWgxKjeI3olieVHUSzgR2Gg9aB4vhjoZlXHcbgehpiopxeLdzvLT43b6VDd4gADr8OlDXvmK2wvD8Rfn2Vu5cg6lVlR5E7TTRRUZO0mNa8lbGzrVV+Igabk7dSfSj3A+U09pGPdrM/6dpffuQfEWZQwRBIGsTrqImnziOCw4AtPbVUUBVEaKB/aelESi7Z+m0S1Y7TlGFwNy6NWKjoAJPlmPT60bs8MtIEJnUdtv/Id/WjvMFvKqMpXTQMBDNGxcDQkaCfnQdsZm1P5UipWZ8DAltIIq6hJG4YuhBk6ajy2rcXD11iqi4od99qwP5/CpyrHzQS4G0s4m4uXt+9Q4e2J8R/9dj3qvdxaqe8/zrVC/wAU1/kAU5KTEWEQ1QQ3d4kIMde42occSe+/5xtPeNar2sFfuEZLbFSJDEQCO8miCcsXiPCyE9QSQR57U0UwOYruCDsTjIBj3qO4TF2lQW7lxbYYwWIkA9D5CY9Jpd4rwi9a8R1GbKHSShPbNoPhW2B5XuuQ1xciE7nTT4/+qcyU9Hia0BqmcRzscsWQFAukXANXgZbnUaHVdwIBO09ar3OCXyuXMBl8II1JA7nrNbYNbFtApvF/7UtLmAAmFDNA36z3rW1xO7MWWkzADHP84jM1RqzKx1ZEWakzhuGvW8wuPbyjoW123iifD8BbbxSzk7iYUddY6esUuXcHdVj7UugJkymUa+bA1aGHATJbUGdzculviEXKu/ka8W4viAXMPXEsyZtye+Zv0MV5VOzyDmUE460JG0Pp5e7WUwUx6iDrMP4FA13xAHTrr9aBc1WwtzwgD0EfSsrKx6HE2RK/JizjhOsIxE9DpqPOurAeH5VlZVVXzfYRbcQZxMVyz7RMQxAQsxUAQpJyjU7DYVlZVnQec/T/ABJK3lnOrLQwjTWnHAtr8q8rKv6zywOm3MJ3vcNQIfu/jWVlZK7feaInjKCVkTOX6iugcwjLauZfDlHhjTLDgCI2isrKOC0UeabzFVBJILaid6C4K4fDqdz9aysqoeQ/SWn4awRiv9a55E12vE2FSxbCqFAVICgACV1gDasrKk/Uvhr74kNDzNKOJMYHONHz3FzD3suUtlnfLOsbTWnEDKWidZQT/tFZWUvp/LJK0UuOsfCJ0g/U0GDVlZVIlS+QTHG/pWtjY+le1lMG0U0D41zI1NVcQdaysrQTiRtvGjBYpzbQl2JjufKjnKY9pdIfxjXRtR+dZWVluPEZzmMuNwqK/hRRlGkACPSNqSeY3LXAGJIyjfXcmd6ysqen8X7Tr+SWMJaAtCAB6DzobxBAXSQDr+te1lNo/EMSdoS4HiXF5UDMFgeGTl6dNqZMPhU9u4yrHsnMQI6VlZTD8SMG0XWczuaysrKmnJ//2Q=="/>
          <p:cNvSpPr>
            <a:spLocks noChangeAspect="1" noChangeArrowheads="1"/>
          </p:cNvSpPr>
          <p:nvPr/>
        </p:nvSpPr>
        <p:spPr bwMode="auto">
          <a:xfrm>
            <a:off x="0"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0244" name="AutoShape 4" descr="data:image/jpeg;base64,/9j/4AAQSkZJRgABAQAAAQABAAD/2wCEAAkGBhQSERQUEhQVFRUVGBgWGBcXFxgWGBcZGBccFxcYGBcYGyYfGBkkGhQXHy8gIycpLCwsFR4xNjAqNSYrLCkBCQoKDgwOGg8PGiokHyQsLC8tLCwqLjIsLDAsLCksLCosLCwsLCosLCwqLCwsLCwsKSksKiwsLCwsLCwsLCwsLP/AABEIALYBFAMBIgACEQEDEQH/xAAcAAABBQEBAQAAAAAAAAAAAAAFAAIDBAYBBwj/xABGEAACAQIEAwYEAwQHBwMFAAABAhEAAwQSITEFQVEGEyJhcYEHMpGhUrHBFELR8BUjM2KCkuEWQ1NyssLxJKLTJTSDhNL/xAAaAQACAwEBAAAAAAAAAAAAAAACAwABBAUG/8QALxEAAgIBAwIFAwMFAQEAAAAAAQIAEQMEEiExQRMiUWFxBYHwMqGxFJHB0fHhM//aAAwDAQACEQMRAD8A9gVNN6Xda1RBMbmn27bkyJis+6+0fXvCaxzpuSm9wT5UkfJINHAj7SRUtVsPezE8qsTRDpxBMyvxSvZeF4nzVR9XWsJ8MeLBXAJ3212IrZ/Fxo4Vf9F/6hXivYHHsMbZA1zOB9aTlTdz6TVgYKCCOs+kcTijoUiIPv0isHhMNexmJd2JyW2ywxPI6gDlrNbrDNpBG0VzA8Otgs4B/rGLN6kmaU2MswgKyqDLuFSEUdBFSBqhChdF+nShXCXvPfulmHdoxUAbkwDJPIa7VqLVQqJC2CbhwilUF1GzqQ3h5iPuDTeJXyltmWJGutU2XaGYjpIFsgDvLNKa814j23xIMKyD/D/E1TT4hYtdyjeqx+RpS6pG5E1nQZR6T1aaVebWPiXeMDukYnQQW1PpW8w9649gMQFuFZgyQGjY84pq5Q3SZ8mBsf6pdpUAXjV63dS3etr/AFhhXQ6TE6hteVHlnnRhgYtlK9Z2uKkVznTquDFSNcJrhNXJO01q6KYxqpUbm1FS1Vacw6VYU1Vwqjqbcp00xn61cqdSk1JXrjGpJOJXLhpwYU1taqSOTau0gaVXJK/D0/q1zASQCfUiTVwCsFwTFtxHhNo949q8gCMyMVZbtrwk6eYBg9a0nZ7ipuYdTdI7xJS5y8SmCY5Tv70O4DiGUJ5lvjmOazh7t1AGa2jOFPPKJimnEB0R11DqGHoRI+xpmOxC3Ee31Uj6g/woJ2OxWbAKpPisM9k//jYgf+3KaEuD0lhCBZhzBNvVwGh2AOpq9OoqlPEthzA/bTs+cbg7mHVspcCDvEGf0rB9hvhQcPilvXbgbJJQRuxET7a16pcI57VXTAEBCG1XlyjpSsrMG4/OYxGAWo1ybbjwlgdJHKrpujaukyPWoyVQEkgetGLUnniLJB+Z29A96DdnrkX8SvLOG+qifyojiLgMGhvAMM4xF9ypCNlynqQINQnzCoajyNf5zNAaZicOHQq2x3qtxfFd3adgYIUkfSp7dw92G55QftNWXWyh9IsKQAw9Znb/AGOtd3dGWSZKnmNNNahHYWw1m0pWH8JZhueoojc4w45DWoMVx9rIVrgBUmNOU1zl1mlLbV/ibduoPf8AeQcG7F27WJa6uqqIUHWG5n9K1QFD7XFEgQd9dKIKZFb8OTG48hBmTKXJ88G8TUm7YAH75b2Cn+NERNUr1knEWzOio59yVFX4pwHJiyeBGgU+uRXGooMa7xXaYw504NpQ3LqNa5UTXudPZqr3G1VY+YE+38kVRauZYFwBx/tVlCogOdnVB6sQB+dD+1KYnCKl21daSYYHVZ8wfSocXhQ3FraAQqMH9wu/1iifxRxPd4BmiYdPu0UqrtjNI8pVRMi/xSxY0ZbYPXKf41Z4b8UnDDvwGXqogj251ghxlWEnT1pl3HLBNBuaaDiQ9p7QnxMwOWe8I8sjT+VEOG9q8NihFm6rH8OzD1B1rA9i/ho11e/xsqG1S0DBjq56npQDtxw8cOxqDBsc7ZSq7kMxgD0O9M3MBzM2xCSFM9wFumHes72h7SNhMKjXCouMACeQMamsJe47jSvf23u5Nw2Xwx6cxVs4EFMZaewXbkGlXjyfFfEAQ6Ix6/L9qVV4kngNCHZPiwwfFcbgnMJfbvrfkx+YR5/pRrjDG1eMBsl4a5QTDDSdBppH0q12m4f3jtatXTYu+G6l1AMwy6FCRBKnzJ3pYC4uJwv9o4uLozE5TmXckK2o8ppGQb12zTjOxg8q8FxzG+spcEiCSrAdeY8zUPBMUcPxDFWCCEvZby6GJjK0HbkKn4FZz3UIvyqlwVKsM2m0lt/DOvIVd4ZggmMuhLtwJlDd0TNsMSfEhzaGAZAWPOqRCgq4WRwzHjtDXD21NX2ncCajIUGQNRofXfWqdvja98LbaBtAf73IfnT+AKMx8sbEuriSQSUYR9/Suf0hrlgyKuGmoNdhVkHsYII7iRvZzBCRqpn7f61K6gwSAYobjeLoLhQMJXfypHiVsFQ7QTEedJ8ZASLjPCcgGoQbDK2pFPtoFEDQU8U0sJitRoC4jrxMP28w7PiLQlsgQkxOWc3PzgVshpa9E/7aF8fwLMyuDoBBH3mi+WUjqI+1c9FbxcnxN2bLuw419LmQdsw1oXxi+WRbYBaWEe36Vpr3Z5Y+c1VwnZ7xl85J2g7e1eZGi1OLoLPzNyZ8d7iYPsYk2LeZ1IUbnePWr/Bu2SOSAZ6CavX+Fi4htsdGBBrGWOz2Ewt0A4i45GkKRIM6DQa1q0mPUYgXfyn5ELGmHOCCCT7Cek4a6HOcdMse81amsX/tkuHuG2yGIlRIznTp0rX4XELcRXUghgCCPOvRaPOcmMByN3ecrU6V8NMw4PSSTSpE1Ffvhd+k1sJqZQLivWprpA29Kr2cX/M1NdsAkHp0/I0AIPIhEVwZ25azAgVBiMKS6NMZQQfOY/hUl6wZkMRStjzmrIB4MgNciZ3CYWeJ3H/DbWPVpn8hQ/4v3wuAHndT9TWstYRFuM6/MQA3sNPzrz/45YuMNYT8Vwn/ACqf40FUpjVO7IJ5JiMUpKiNgTHmdB+tav4f9llxOMUkTasw7nkz7qvtufasCZdwqgliQAOpJgD619I9iezYwWGS3++Rmc9WO9ABcflehD2LxIt22Y6BQT9BXjHZG0eJcYuYl9UsmR0zHRB7DX3rW/GLtJ+z4Pu1PjvGPMKNW/h71X+G/Dhg+G96+jXAbre+oH0iic8xKCk9zKPxNH7RiLNgGZZVI9Tr9q9Fw+AQWhayjKEyxGkRFeb9nlOJ4ijuPkU3T5ZtF/WvT7bfMaiyZOKA7T564hhsl24kfK7D6E0qG8a4m37RdgSM7a/4jXKTRmveJ7hx1iMZYygksCsATP8AM0S4H2W7jvWZ57xiQBsoP5mu43FNbcMqyflPkN5PQafepLHHi26gafiqLtBsxDFioqd4PwBLLu2jFnkHoCIj7nXzq8mFAckKBynnFcbGQhbKGggaEDnFNONUbgjfcjr60bARYLGR4myxtvkcqcwM7mI219abawmoVgCetW7bB1dRvFTWUgAdKz+ESwYH8v0h76FSe2eVNuzyMedMB8Qp5MmIrUTfEz1UHtwFCD5mWjdjzkmrOI4YrFTHy7aVbtpFPioMCV0hHM/rGrXMus041Qx/GbVoeNvYamjYqgtjxAUFjSiWr1nNTyukeVY7H/EJQYQKOWupJ9BsPWhg7Z3yZFwHp4dPcc6wPrsCnizOgv0/UMLIr5m4OHMQST6VA5CbK/uDWRTtZfnS4T5ZRH1iaK4Xtm40dQ3oYP3rI2bFkFI20+4v/MY2kzJ1F/eFhihO1RGzbZgSiz5gVH/tBbu/LCt+G6uh9GXbXnU2Dt5z4rbKTsyuty37a5h7is7abVH/AObq4/t/v+Yq9n6gRLRwlowzIhbqQCfrV6yoAgAAeVD7WBcHxEe2tEbagCBXU0TZn5yJtmTKe13HEVFfwwaZG4j2qVjA1pi3QTpXRIHeJF9oDxfZhTquZT5MR+Roxhy2UBtxpPWOdSk0w3FoAir0jGyM4ozrTXDdC7kAnlTy+3nUeItIQSwG25oj7QB7zlvLOkTXjfx9uv3uGWCECuQ0HKWJAiesDavZLGGRdVAEjeouIcLtYhDbvItxDurgMNNtDUokcwlYK1zwD4QcF7/HrcIBWwM5/wCY6J+p9q9/OIHMVHw/hFjDDLYtW7QO4RQs+sb0/iGCLo4QhXKkAnUAkaEiqAIEtm3GeF9qsYOKcct2Fk2ldbZ/5UOa6feIr0P4kYu3ZwQtoQpdltqo/DPi9soNBvh58Ob+Cx169isjeCLbo2YEsZcwQCDoPrWc+J/E+8xeUGRZU6f3mpZ6cx60X46CbH4W8PD272JLa3HyL5Lb0/Oa2922RbeN4P5VleymB7jBWU2OWT6nU1c7T442cBduSQQh1q7oRdW08a4V2cu3hccLP9Yw9xE/nSpvAfiFdw1soApzOXMjmYH6UqxF8o4C/vOgcSMbufQuIwpbQAEffXrVNOz9szKe885B/MUSawCQRGU6zsesgiupbZTOckdDH2NbtvM5u4gcGVMdwtHV1JIDHMYMa9R760Lfsz3oHieBIgnQyd/SjF7GXA0C2G6a5T996ksXbh+ZVX7n2A2oXAY8wlZkFiVGwNvDW7tzXRDManTpJ3oVY7S22/4vuVX/ALqP4+wL1plKlwwjLMZhP5GKzNvsmC0thFHkt0R9DWTUIwrYOPvNOAowJyHn7f7hOxx+1mUQASQBmdSZJ00BNc4hx4JcKAnN0VHYj9KlwPBLSsv/AKbIQZDHIYjWZBmjP7OszAnrQDDldKuvz7QWfErdCfv/ANg3g1642rlyNYzBV+wotcuhQSxAA1JOwrmWK887Z9pWusbVrRBz5sRuY6dPr0pxyf0mOmNmViwnVZKUUO/tL3He2Mkrb0TrrmbzMfKvQc6w/EeJtcYyYHrBPLXz+1MuXuQMT7k/xND8QTMnT15efma4eTK+VrYz1Om0uPCKUSytmQeXSnW7R2B2J57RVI39QeW/qf4VMmKyif5160go01GXFZgR9PaKJWrzgDQxsOc/yazuHxfeMwloA5fSPpRPAYTOJUGVH73ITvBkCqZCo5i32nrDtq+vqx5bfTpRfCX3UgBpnkDr7dTpWdfCqN0GvMAcumlT2MTChoJHnJ238j/POhTK6GxcxZMQcTa4XjbDQ6+R39J/jRO1xMGJgA7cqxw4jlaH3O8nykHy5bVbscS18jEjcf8Akda7On15J2sf7zj5dGOoEq9p+2V+xeCAoAROUqGMdZO6mDRDh/aRLy+NcpMCUmJOx/8ABqpxjhlrFWcraxOVl+e2eqddd12NZXg/CsRaLq5VCCQuZ9bhDSGCDMQIAOscqLLmdDuJsHsY9MWF8dVTCbo8cvW2h7ZdeTLB+tXbXHrTL4/D5MN/rTOBJCILhDSokjYHluSduvSjd/CK65WUEelPxLlyC0f7EXOflbEDRX7iUL2MtqEBYLpI1jSnLj7Z/eB9xVfjXAku5SwOggRy51mE7JK9whHurlkElYWRyBO519KfeRTVCUqYmWyxE2aYgcj9xTL10/iZR7D8xQWx2TCRF+9PlAp93sy7b4nEH1cj8qeC1dIkol8H9pdbitpN7mvuxqDGcRuMmawVManPpA8gNZqknY+3MsXY/wB52b9aKYXg1tDIqUxlUgkHCeJG5YN5iMsE7FdtzB1G1eG4MHF44E697en/AAgz+QFe+8b4W17C3rVpgjujKrGYBI5xrFeSdg+zd2xjmTEWyjWE56g5tAytswgbiqYEVDRhRInot/QAD0oH8WMX3fDGH4sq0dv6lR5isB8eeIRaw9kH5mLEeQH+tSUnUTx9j+VKolu0quo7dPsOziNQChXpMR6CKlc6U1bgIGXaKdmnQ0SmxMZ6yG51PLUAV1CSPFCjnrPsTtTL9xV0mTlzRPKY19z9jTruER4DCQORJj6bGhMKWrZBGmvny9qfVexZVBCKFHQaVI95VKgmCxhR1ME/kDRg8cwPiSAV0Cq2Mx62x4uewFAeNdp27tlw5VLmmVroJXz+WYMbGCPKs2XWYMLbXYX6RmPC2QgCW+1PGhZt5J8bgx5Abk/WPrXlOPusxkNOo/n+elXe1PF3xBDlgfCqmIAOXWVAJhSSTuazaYrcSY8tzXD1WQ5sxcdBwJ6vQaYYcXv3lgX41G4JmRIkcx/PKqOIxLXG1PuN6fcvIxkzpA0On+tcuYoOfBoo00GlRR3qbDEgjrr7c6lvYXUd4coPXQCNzG9X+HYfKM7c/l/jVbGYMM2vudIH1oC1GQNZqPw2MsqfAXnTXSDzgjSP/NFLXEQNMrhvJpPU67R/MUAs4XK0iRM8/b9a0GCw8DURI3iT/pVX6QcgUCPOIJYsS4kT8qkNpoBlAjUwQR1qTD4eEVs5AGqwJGhnw7ER0YU5oIgA6COXPQTUqARlM67KKcpVuomMihxL9nHOBMJdDEgn95k3iDEEdAJ+lLH8YtBlCoyaSco0WBqGG4gD+daq4Z8pBLAnoNIjkfp51U4zj7jgQAxYEZPCQQfxTyjc8vKm+EGHWI2jdBdnjWIuYlRYK90sO4nKwUjSSBzEkRIHWt1h8/hNzIZDEsQcy5yDlUztIk9dNtqyOEVLDObCZLhAU55a2cnJddBJMRr5URTtQcwLW5QwNDqpkZs2oBXeNjoNKy5lJPl6VLyY3foIax/FrlhkYIO7/wB6x3EgQTHKRRzC9ozkBChpBbLmCsPKNdtJ9a8647xte6Z1t3VuOpQzlOwUj9+N2MdY5UHTtSUDBQyMbeTxakaaE77ffSaPF4q+bHxENpldQGHM95wuJFxQw5/zvTmsrvFeNdhe0b2sTbz4hmtvIui4xkGNDrIjXYRHLofZ1eQCIIIkHkZr0OJ9689ZxtRhOFqjLNlUAVRAG1SRVK5g1LBiDKzHiYDXyBg+9Thj1poiDJclcNumBT1qG/jFQgM6gnYEiT7b1CwHWQAnpLSrFRYjCq41HoeYoTf7W2FuJazMz3JyqiM8gcyVEKJ5mKtcO4t30lJgaaiDOoIIOxBBEeVB4yHi4RxuBZEHX8CyXVnVeR5e/Q14R8YePjEcQZUMpZXuwRsW/e++ntX0c9wMpS6JBkHoQfyrxbtf8ELq3c2BZXsuSct18rWj0zGc666HfrO9VY6iGp9Z5DlmlRzG9h8Zbco2GxEqY0s3CDB3BC6g1yiuHPq+xZyqB0FNYgGTyrMJ2ln+0xFi35d5akf5r36USsLbdQ+c3hvIOZfYW5B9hS9xApRF8dSZfFwPrAOpAI10EGCfWasoDQa9xHLDIj+EMcpCpM+H99gFjLOpGh9qz2O+JoUlbSNiLv8AwsOVvEH+9cRGtr/mJ8qsH1lEXwJv0Ws03GkZ2v3CLa25S2HOVp/eJXlmy6H8IHWKp8L49i74/rLP7OCCCDdS4+vTIgCt5ltJ2NY74lY8DDozOoud4xEKVlWlSjHMfEIRtgIk6ZhObK/ieVO01YcW0+fvDvGe3di40LcBjbwmfT8MSCQfOsJxHtOe8IbNAmcrKp8ozAg8jWXwitd+WFAmWJOXyH57VzEdn3OZu/QGNBDmeusafesDaXG2UvkPPvOxgxqgsIWH5z2h7h91blsMTBiDrqxG5I6+/OoLrEE6Hr/J2HpQXBYS7bA/rUgmconlv86j6VZtrcAh2cjfwtt1idDRNiUN1mtczst7TJLuJywSCV5iJG/tVy1xG2ACWAnpy9aGvigFgkoehBGnrTuGdl72LY90JC73GMJrqBIGp8gJ61ZxrVsaHrAyagpzDaXyU0J1132imftZI3J0Ecxr5daoYrA3LP8AVXgFcCR0dRpKnn5jeobOLA0J15Vn8OxY5jkyq3Ih3DP0GwgaeuvSjHDLx6Gefv8ApQDhuKMevOrxbbLPi0JB0HXeszAgxx8wmgtW52iN/rT7YObbffrptzofw7Ektk57Dp/PrTxigWZXZh4o2/nmTS7YcxOztDLYEgTtOpnQxQjiGJa1BBUa7+XONDr7VVxXHckwSfIa6ci066QZAHvrVJePPcYGyubLszxlXl4ixyjrpNakGQmxFbQv6oXxDgpmJUkAfM0tJGoAIJO4+lCuJcXFoKWYazpOojyIoXibrMT3t7Xoi/8AdtQ3C2xbdmE3QSMyt42I3Kh+h9B50Ywq3LS/Eda2i5tMTgnFlLiqHJP9mQBEkCZJ2gk+Wm9ZDFM/eP3qZXnxa/KTrvO0EVtMP2ytllOVwBbAiJIOsyc3jJneBp15AOL8Pw2IsXTZt3P2g6hmPhnMJCguABlBAGoAAHKqwNsO1uIonKeSLgrB4Y3HREW4S3y6Ez57ajQ19Edl1C4SygbMURVJ13AjnrFfPnC7tzB21N5XXMQBI0IEbGYMAzA39iaNcF7fXbV0tbuKtpSSqFAAV2A03PmSa6eJ9jX2mTUYTqAFU8ie7teEx05VKTXmfAu3l2/D3kBts4Wba5cs6yBJJMEGJPtWkx/a+zh3KtiLZy/N4s2WdACV/eMHwiTodKcuoPcces5mTROh294c4mjtbK23yMYGfmonUjzjT3oLwng9lZYzcMr4m1Mz05ct5puE+IGFuT4ojnBP2iftUuEx1l3ZrFyzcVtSgdc2Yc4+0UvKoyMrjn89Jaq+JSjAiELHBLYOZVQSdYRR7aUOw/Z63hHmwCFuHxJmOXfca8p/TWrWI4+LZOaziQOq2blxfX+rVv0oBxXtxZN6yq3HVZGctZuoB4tZzWxGgprqgW1ESrPdEzZixBp5jmKDYbtdhbr5UvIzcgDqdSNJ9KMI0ifz0rQK7RBvvOhB/JpUgopUUqeYntVYTVLWBSOZYXCB1As2H+mf3qnjfiGz+FL9xjtlw+GUfR8RcuRr/cHpRPA/DvDr/u8x6uS//UaO4bswi/KoHoAPyFJp5qHhiZn+kL1zBL4Gzv3oH7VlxHyXLTAuMqrszFVAAUjnXeF8OvvAe47+WiIPJbaAKPpW0fDWbVsJdZVnMQpPiaYnKvzMfCNACayeC+LGBDOHt3bKJpnZQZMxBVdVO+nlSMuPcKYzXgLUWxrdTW8O4cVGtZ3tb2fGJs3rT5nDMqrlC5rRADDKGBENsTuc3ICaEv8AEfGMlzELhsuGQFlmBmEiM2bxMIJ+SI86NcN48uNwRxDL3Ycsr66AowUlXjmsbjypOIrXkPSXmwZUNvXPobnjOIsXLNxrN4ZDbJthYB0UiSCJB9juTRFrQVVIZWJzDTw7HWCTG/5V6Jxfs5YxVohUt3YyiQ47wAEouVzJBhAJ5QBGkVh8d8P8VZ73Ie+W0YymRdVWOZCswtzQiVXUExqaDJi3cidDT6zYNr/n2ge9CsA2hIgaZd9dSN6u8OCwRzA11gex5ig13i6wS0MSIAbXXTcH9aNdh+HK11s7khFnLIhtYA65RrWXUDZiLN2nX4B8pB9ZOnCu9cIgGZtOoHUk9Odbvs/2Y/ZbORWzSxY+GNTE8z0qvh7bZwLQXTfkAPaiGMN9FJBU+hIP3FcVtS2QbT0nF+o5DuCiZzt3hBcsMCDnUFkIE5XAJG2wIBB9awXZHsxdx8uX7u2DGaMxYjWFWRtIkk8+de3cLaQpbmBO3PegPaXusIBdtgW1Z4cKIUltmgbHrWrBriuMog5vj/k5iuyngzOYrsNew6F7V3vcokqVykganKQSCYGx3qjheLowmeukb1q27VC9aZbEPcghdfCGI0LHoN43MVhbvZDGWFnKt1R+A+L/ACsBPsadhJyg+LwffidHTayvK5hBeL7wIHpqPYU65fzLnMqROrahhGrt6aac/asinEGZ/ChY8wASR5EDWrFzijoRKsr6QCrKZ8hvr0G9axpqInR8ZSLEv8Qw1zN4FL6STIj6KdTrTHxjOIuDKNMqiQikdFGnOt52b+Gdy7ZFzFn9lBIcBf7SDqQyHw2x0G46Daj1nspwoEqbT3WkyzPcJ21+VgB9K0kbRRIEw/1C7iQC1egnlKvHTMdOojkTNWsLazH932nWdK1/bbsdhsNY/aLK3AhOSFJuAM3yAq2uUnw6EwSNNTQns92Xa+s3Wa0J0SASdpkTA2+3KsWchBbTWmtxlbJr+ZFYw4YZcoIGugAq/wAGwwW4pM/vCBlJ21EH8/8AWouPWr2BIUhWtN8rqCARzB5q23XyoavHbcjKADzjc8ues1k25P1CalPira9DBPxD4nL90JnMGczsYMII001+1UOE8MV0ObOTBICkTp5Heq3ae6WcmTkLZhII8RABmfICivZoLpmgjTcAwPSuulJhWYNrHI3t/Eg4RjUDAtrHX9elNxmPJxBuKCVJ5a6xzjnA+xo7wHg2HuYi5cKAorZVSTl21YrPOdpij/arszZbBs9pFtFD3hVdFuZFI1HJsrGCOmtI8fGMhTmT+oZWAqZrh+La4CtuJaMp3ymZmvTE7L2XGYID/eS4Ykb+FlMdfevP+A4m2jKo8WnzQByEAxzkkecUWxva9sLfZFvrYc5WZLmHa6h8PhkqQyGDOgMgin4GPiFCOPWJ+pjxEDXVfv0m9weFFr5GcDpJP/SR+VEk4gfxH3LfqteeYX4l3/3v6Ovel69h2PtfQgUVw3b52+bAEjmbOJwt76AMprpiuxnnSjCbM8UHNvrP/wDFVcVxViCEuKnnkZj90j7UCXtuv73DuIL/APrC590umpG7b24/+zx4nrgrn/yCi5gEGWM906nG3R5d2i/ZlB+1KqX+0inUYHEnzOAB+5vTSqpNplHhX9NpBvNZKASTctZjHP8As1tnbmTRng3b0X7N24tlmW3IFweC3dYakICSyiATJnY0J+L3aK7aFuxafILisXymGI2C+S7z1rzex2hcYe5ZzZcwhdIBEbELpvOvnWLUZ3TjH956DTfTfFwjK1c9AP8APzH4m/8AtuKv3712H+ZSbbOggytuQQV8ICg5SPzqlw/jTXb63bmW4+YaXYYeHQFvxvGmcydKE2eKMtsoQQCZJ116frVrgOIQSCttg2pzIHPUATtJqmsggzr4Ux2u306Ht8TZXuzt3iwu3nxFy3YQs1tPmEKDGmnPTMZOlAuCY0JaYWyAfC8ZspbuyHABnxEsBI6DyrSdl+Lzw97drxNbkBQ2RpBzJDbj1rzqxxDLcfvUJfxCPlyttsNoPKsGk3PvQ8AGgOnH/sXaY8jBlHNV36TXca45/wCrbEYG6FLWpYFSGzuIurqCpYABp2nzFGuyHaq9dvZbzi6wsi4GKiVYEBVYhRKyykjquhE1geD8YAuOSQAQVIKq2kRAzAwdBqNa0HYYWXxiLaW6bqh3u3M39WiQRlCjfMSo15kVrUHGAgH57xepx4vB33fbkzdcX4Rh75m5aw7oLbShtrZuFgNCLyJM7kKNNeUVnB8PbuDOfDu1zKq5gwBV8xg5CniXLPMGeXlsHw5ptgvbaUJEfT3HOmMC6lW6GclSUNqYA4fxG5h7xGJttbUqrF/mRQSQrMw+VSQRJjUVqr+NRrZ2OnLXTrVG4wIAa3p4i2QlC5aTqddBO23lXHw+GcuSqA3GGl1WZUWApiCVOg2KgAnmK5T/AE5SbU16ytSxyncRzMqPiNbsXWt5TcQaShUsp/DlYiR5g+VW7fG/6QA8OW1r4WAJYRHiGoA5x1ANVMV8KrN68XsujWxmPd22FtiRMZQwJQGByI1000q1w/sZewagW73enxM6NbKtaUTlzFSwJMR0nntRZdCipuwjzD8+JmIqFeE9j7duWtErPIkEaCOlCOOdubdl2w5YZ10j1AIP0NHsNevCyzlECANDPeRFOWQSC2sabxFeXY7sxjhjC97DtmujvFCeOUJCjKRuB4Rrrr50rTafJkts19PXqYWMAuAZtOGY6xYBLMqFzPmx66amj/ZDHWsVjHAAf9nTvVkTLzlUgHaNfeK8f/aSl4G6DKtqrSDAaIPPlH1qHhfa+9g8YcTh2AJLAqdVZSZKsOmg5zpWrT/TlXJ4rEkzua7KoxEJ34+09F4txy7ectcdlDEqQDt5GNBAMRzqbhXEM10qMsR4SJ1IEqemg0PvVHsvxHD4++URntvelyrAMEbc+LMJUkwIE1qbHYtrLM15kVRLZ5Gn94E+2lC2M82OYw6nDt2g1x0hnj1r/wCk39d0BXyYMMv3ArFdk+IXRbDNbfKP3spj19KpdtviFburbweHabaODcufKHjUKo/DJk1tuzWMDIsbRFZvqBFIpHXvPPPe4/MGdprdzGoluyLZjPmZ2IiQAAIBnnPtVbA8AOGCrcVV6FYIPoRT+G8VtLduqrDKLjAQRtP8Z+lBfih2uXuktW28chjB+VYjU8iZ2rIA+esH58mdDR6t0rGf0zbYK2jrBKsDyIDA+x0ryL4iLbwWOZbIAV0V8q6BSSQdNgDEwOtT9lMbcX5Ld1vlICq0EzoDpsRp71ct9gsZi2u38ZYbvLi5LJYoEttErKi6CqwCASGEmYJ0O/QfTnwZiWa1rp7/ABNGtPg02N7uZXgHHGDEzo0afrWqPGjcXuEzO97wQpE5SfEFnQEiRJ0GtXuFfBEC+tu/i0zEEm3bDBtIJILCGUSOlbrD/C2xbawUUJ3TZmKM8uV1VjmPhJMTB5bxXVfSKz7wJjGuATa3WZrsx2FudxaLZQ9zM2UPbLLaYZbd4SDmABOg3LKdMsE32m7JB2DGHUIqFrkH5Z1M/KNY6aVusNw9EJYKAxABiY01hQScqzrA+9Suo5ia2rjAnNfUM5szyK98Ox/wR/hJH0g1SPw9QHW1c/zT+Yr07EYN7RJsHw7m0wlf8OoK+gIFBuJ9r3sZc+DZg0jOtwqoIMQwZMy7+Y6E1fHeDZ7THWexKrGXv19Ioph+zIH+8xI9HI/I1qOFYrFXk7x8PYtIYK/1jOzLBOb5VA1ga+Z6ToLOFEagE/QVYAlFjMEvZy30xJ8zff8AjSr0L9mT8A+ppVe2DvMzHxC7DjHoj22C37U5CflZTujdPI8jXi3F+G3sPcyYiy9ogRJHhY8yGGh9jX0tVLF4ZXlXUMp5MAR9DSMmINzOlovqWTTDZ1X0nzFxG4vdxprV/h1qytotKk/KF5mdzXt2O+HfD7kl8NbHMkSnv4SKr8L7PcMtovc2wFBMNDGTufGRJ5c6Q2EhaB5+Z1F+sqcpybO1fnzPFsDxprMph7YW5sXYS2uugO1N4XfV3JuEm6WBMDMzTufy+te92ex/D7zm8LFq45PiZszGQOYY6aRyozhOE2bX9latp/yoq/kKi6UVfc9e/wC/pM6/WPDfcF+3QTyTsp2Pv3LjXGwVlVc5u9viIHMLaAlv/aPOvROGdm7OHD90iq1w5rjBQC5G22yjko01PMk0dcTXe6pqaZEYsOp9zOZqNa+diTQF9BAz8P8AKoHwFHjaprWKbsiBlMzV3AVSv8PrWthahfBUBxxozTE4jhc1GGvohtrcdUO6g6Gd62T8OB5VWucKoPCqM8YHrMwnFbwz5ks3A5UsLlsEHIuRRAgAAAfSrI7XXfDntW2AJ2lfCRGUDUAac5orc4PVO7wXyqtrS9ydxIB2kwxYZsK1tQCBkYSJ3AK5SAeYqJxwt7puPZtEW7YCobAl38/DBKgBRO8muXuC+VU7vB6G2EKkPrJrHBuEMiFkso+bOVVWT+0YFlZ94WTBBECYovi+w+GxZyHILAB7o2nud4QRBlidwwBg5l8qzL8Jre4XEDurJ3VUjNlYGVhWEAxHy8jJnSNaNabrF5Bs/STBGA+EvDrXd5rQdkIM3JbP4iYZRox1jbkKJWOx1hVJtKy25JCKT4w0yviPhGugjSKJnEg2jcECAYbTYeY5TpVrDMSoEfurMwDBHPXrNG2NMnDC5lJI5g3D8KtWra20S1aVWSItjJcGWGDqANT4vcA67Uk4XhVuKhs2WbxZVZEzKs5oHh2Hn5Vbs4qQ9wQfmjnMGNI6xP0qDDvcdgxlViYMHNOYRqMykaNIOoMEA1YA4k5ltAp7zw/2mhknVfwnXzP1qP8Ao/MULMxKMWAGikfuqV1EL4SCIMrPMg2Ut1KFpoWBdRiWgPuZOp11OvIa7bVMK4KcKOATO0stIU6rlSJrYqljuHW7isroGDCDuPoRsfMURNcy1VSwZnUe5YAEm8i8mE3FA/DlAz/QnSjGCxAuIGEa9JiYnnrzqa5hlbQgGuWcKqCFkDpmY/maoCWSDI7t2DED6x+lKrAQUquVcgY1FcqxFMa3QVDuVlugyDHQ9PT71D/Q9rJkAKrmzwpgSRHPanXcIfFpIbcbffkaoLw459GuqOnL6gxQWe4h+4MMYXDJbWEEDc8yT1J51FjuKW7Sku0R6k/Qa1bsYcRBLH7feq7cNXxBQFzbkameskUZBriLBBPM7w/FC6mYAjWIO42P61ay1Hg8GttAi7CfUkmST5kmp4ox05lE88SMrXMtSRXIqSrkZWuFKkillqSXITbpps1PlpRVVLuVjh6YcJVuKUVKk3Qe+ABqre4SDyo1lpZKoqDCDkTL3uCnkKp3MI6dRy0JGh3rZ5Kiv4QMIIoDjHaMXMe8zGCwzizfcsO7W2xynqBJM7CRR3UXLJbQvba37gZv4/SgXFOy4NjEktcDG20AFipyiR4RvOgqza4Wy2cG5uuTaZAZJJOfSfXWPSkqCvb8uMYhub/KhLBW4zKzAsjZMo6AZkMdcpq+qVTwnCe7vXG1YXIYEkEq2xE7xH8KI5K0IOOYhzzxGgV2nZa6Fo4ucAp1dApVcqIV2lSqSRVyu1ypJFSpUqkkVKlSqSSOuxXKVVLnYpZaVKpJHBa7FKlVyp2KVKlUknK5SpVUkVcpUqkkUUopUqkkVcilSqS4opRSpVJIoruWlSqSRRXYpUqkqKK7SpVckUUopUqkk7SpUqkkVKlSqSRUqVKpJFXK7SqSTlKlSqST/9k="/>
          <p:cNvSpPr>
            <a:spLocks noChangeAspect="1" noChangeArrowheads="1"/>
          </p:cNvSpPr>
          <p:nvPr/>
        </p:nvSpPr>
        <p:spPr bwMode="auto">
          <a:xfrm>
            <a:off x="0" y="-830263"/>
            <a:ext cx="2628900" cy="173355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8" name="7 Imagen" descr="La Navidad en el mundo"/>
          <p:cNvPicPr/>
          <p:nvPr/>
        </p:nvPicPr>
        <p:blipFill>
          <a:blip r:embed="rId2" cstate="print"/>
          <a:srcRect/>
          <a:stretch>
            <a:fillRect/>
          </a:stretch>
        </p:blipFill>
        <p:spPr bwMode="auto">
          <a:xfrm>
            <a:off x="179512" y="1844824"/>
            <a:ext cx="3096344" cy="3582144"/>
          </a:xfrm>
          <a:prstGeom prst="rect">
            <a:avLst/>
          </a:prstGeom>
          <a:noFill/>
          <a:ln w="9525">
            <a:noFill/>
            <a:miter lim="800000"/>
            <a:headEnd/>
            <a:tailEnd/>
          </a:ln>
        </p:spPr>
      </p:pic>
      <p:sp>
        <p:nvSpPr>
          <p:cNvPr id="9" name="2 Marcador de contenido"/>
          <p:cNvSpPr txBox="1">
            <a:spLocks/>
          </p:cNvSpPr>
          <p:nvPr/>
        </p:nvSpPr>
        <p:spPr>
          <a:xfrm>
            <a:off x="3866728" y="3356992"/>
            <a:ext cx="5277272" cy="72008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32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10252" name="Picture 12" descr="http://2.bp.blogspot.com/_uTzn6fPeIUI/TQ1AFKp-htI/AAAAAAAAKOk/Wz9FP31ntX4/s1600/villancicos.jpg"/>
          <p:cNvPicPr>
            <a:picLocks noChangeAspect="1" noChangeArrowheads="1"/>
          </p:cNvPicPr>
          <p:nvPr/>
        </p:nvPicPr>
        <p:blipFill>
          <a:blip r:embed="rId3" cstate="print"/>
          <a:srcRect/>
          <a:stretch>
            <a:fillRect/>
          </a:stretch>
        </p:blipFill>
        <p:spPr bwMode="auto">
          <a:xfrm>
            <a:off x="4170075" y="4005064"/>
            <a:ext cx="3138229" cy="2852936"/>
          </a:xfrm>
          <a:prstGeom prst="rect">
            <a:avLst/>
          </a:prstGeom>
          <a:noFill/>
        </p:spPr>
      </p:pic>
      <p:pic>
        <p:nvPicPr>
          <p:cNvPr id="10254" name="Picture 14" descr="C:\Users\Usuario\AppData\Local\Microsoft\Windows\Temporary Internet Files\Content.IE5\F72SW4YR\MC900183074[1].wmf"/>
          <p:cNvPicPr>
            <a:picLocks noChangeAspect="1" noChangeArrowheads="1"/>
          </p:cNvPicPr>
          <p:nvPr/>
        </p:nvPicPr>
        <p:blipFill>
          <a:blip r:embed="rId4" cstate="print"/>
          <a:srcRect/>
          <a:stretch>
            <a:fillRect/>
          </a:stretch>
        </p:blipFill>
        <p:spPr bwMode="auto">
          <a:xfrm>
            <a:off x="7596336" y="3212976"/>
            <a:ext cx="1373864" cy="2088232"/>
          </a:xfrm>
          <a:prstGeom prst="rect">
            <a:avLst/>
          </a:prstGeom>
          <a:noFill/>
        </p:spPr>
      </p:pic>
      <p:sp>
        <p:nvSpPr>
          <p:cNvPr id="22" name="21 Rectángulo"/>
          <p:cNvSpPr/>
          <p:nvPr/>
        </p:nvSpPr>
        <p:spPr>
          <a:xfrm>
            <a:off x="4355976" y="3212976"/>
            <a:ext cx="2773708" cy="553998"/>
          </a:xfrm>
          <a:prstGeom prst="rect">
            <a:avLst/>
          </a:prstGeom>
        </p:spPr>
        <p:txBody>
          <a:bodyPr wrap="none">
            <a:spAutoFit/>
          </a:bodyPr>
          <a:lstStyle/>
          <a:p>
            <a:r>
              <a:rPr lang="es-ES" sz="3000" dirty="0">
                <a:solidFill>
                  <a:schemeClr val="bg1"/>
                </a:solidFill>
              </a:rPr>
              <a:t>Then sing carols.</a:t>
            </a:r>
          </a:p>
        </p:txBody>
      </p:sp>
      <p:pic>
        <p:nvPicPr>
          <p:cNvPr id="10258" name="Picture 18" descr="https://encrypted-tbn3.gstatic.com/images?q=tbn:ANd9GcR99bDdvtFw2HEDMS78nPHSaCGUAF4Uaz6s5oG-RSm2rd-wx3Lf"/>
          <p:cNvPicPr>
            <a:picLocks noChangeAspect="1" noChangeArrowheads="1"/>
          </p:cNvPicPr>
          <p:nvPr/>
        </p:nvPicPr>
        <p:blipFill>
          <a:blip r:embed="rId5" cstate="print"/>
          <a:srcRect/>
          <a:stretch>
            <a:fillRect/>
          </a:stretch>
        </p:blipFill>
        <p:spPr bwMode="auto">
          <a:xfrm>
            <a:off x="179512" y="4725145"/>
            <a:ext cx="3131840" cy="2132856"/>
          </a:xfrm>
          <a:prstGeom prst="rect">
            <a:avLst/>
          </a:prstGeom>
          <a:noFill/>
        </p:spPr>
      </p:pic>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6632"/>
            <a:ext cx="8229600" cy="3124943"/>
          </a:xfrm>
        </p:spPr>
        <p:txBody>
          <a:bodyPr/>
          <a:lstStyle/>
          <a:p>
            <a:pPr algn="just">
              <a:buNone/>
            </a:pPr>
            <a:r>
              <a:rPr lang="es-ES" dirty="0" smtClean="0">
                <a:solidFill>
                  <a:schemeClr val="bg1"/>
                </a:solidFill>
              </a:rPr>
              <a:t>    </a:t>
            </a:r>
            <a:r>
              <a:rPr lang="en-US" dirty="0">
                <a:solidFill>
                  <a:schemeClr val="bg1"/>
                </a:solidFill>
              </a:rPr>
              <a:t>On Christmas Eve we celebrate the "Midnight Mass". According to tradition, this animal was the first to witness the birth of Jesus and announce it to the world. It was common for family members to attend together this midnight mass.</a:t>
            </a:r>
          </a:p>
          <a:p>
            <a:pPr>
              <a:buNone/>
            </a:pPr>
            <a:endParaRPr lang="es-ES" dirty="0">
              <a:solidFill>
                <a:schemeClr val="bg1"/>
              </a:solidFill>
            </a:endParaRPr>
          </a:p>
        </p:txBody>
      </p:sp>
      <p:sp>
        <p:nvSpPr>
          <p:cNvPr id="9221" name="AutoShape 5" descr="data:image/jpeg;base64,/9j/4AAQSkZJRgABAQAAAQABAAD/2wCEAAkGBhQSERQUExQWFRUWGRkYGRcXFRYaHRcXGhgZGhkYGxgdHSYeGhojGRgYHy8gIycpLCwsFR8xNTAqNSYrLCkBCQoKDgwOGg8PGikfHyUpKSkpLCksKSkpKSksKSwpKSkpKSkpKSkpKSksKSkpKSkpKSwsKSkpKSwpKSksKSksKf/AABEIAJsAzwMBIgACEQEDEQH/xAAbAAADAQEBAQEAAAAAAAAAAAAEBQYDAgcBAP/EAEwQAAEDAgMEBgUFDQYGAwAAAAECAxEAIQQSMQVBUWEGEyJxgZEyobHB0RRScrLwByMkMzRCU2JzgpKi4RUlNbPC8RZDVGOD0pOjw//EABkBAAMBAQEAAAAAAAAAAAAAAAECAwAEBf/EACURAAICAgIBBQEAAwAAAAAAAAABAhESIQMxQRMiMlGBYRRCcf/aAAwDAQACEQMRAD8Af/dKM4BH0m/dUrtofgbU6dm/Lrbmqn7on+HJ/wDF7qlNuH8ARySP8yvN/wBkdC+J+aGtAN4jMtwa6eyixjm4nOnfv7viKT4N2XlxcH3RXZJ2TDMR+Le/ZH20sw3+HOftB7U0zf8AQe/ZKpXhP8Pd5OD2pqT7/S0eio6In8FT3K99Nxp5e+k/Q/8AJU/v++m40Hcn31yv5foZBOAcvTZDgpAhXaEc6NZXzrpIjErvQG37NTfXjG4iuHnYMzWOPfDiMsgyRMEWrWAZYQkIRJHojU6251NMbYcSVIQUrJJzQEJgjznUeRpkrFJDaQuBItJBIGk2FTezNmhC1qUpaAdCJE9o78vCDWYUNFbXfOqf5k28Ir98rfmAAYv6Ue6vuBwwcdIS4tQSLySQLGVRAkAeyuto4RKWUrzFSEk9pOZEnemxvYpP71BunQwPjdqvIQQ6rK2ZmDwEgabyAKsejO0G1sNJDmYweO4nlAtULicCh5BCEuKVIN853gnUxpNNOjzvyXIkpIV6JlJiTr+dRTAx5stH4ZiOQUfNSfjT2L1KpxpadLxF1khWVJ5RF7eiKMG3297ald6ia2SWmLVlCnEJBgkTwFz5C9FJdJ9FCj4AesmkbXSxCBZpQ7sorU9MR+iV5prepH7BTGeMQvItSoACFWBJOh3wBUK1oe4+2m+0OlJWkpDZANtRvtSloa9yvbUJyUpaKRWiI6QD+8EfSb+sKG27/iB8P8s0T0ktjkd7f1qH6SCMeTyH1DVYdL/hc9K6fGdmJP6rR9SalttD+70/R/8A0FU/TQzspP7Nr6qKmtqoJ2ekDXIf8wVKXZKPxIemWxTfxPsFAfJ18q72SpQdAJ3nd+rXUlTEdeCheHZe/ZLpXgvyB76Y9qaaL9F39kv2Uq2d+Q4j6afaikZSPRT9DvyZPer300W3mAHd76U9DD+DjvV76cNbu4e+uSe5foX2fBgOY9dDLwcOaiPGmooB09o99VXGhGHHBJjtKCQd53WmaWttDMrqlJ7JIzRYxBnupninLARJig8gCFgCJSfaKuoJEW3YsxeKIeSkuDs5rQbEC/I8eU+Fa7QxC0NEqdkFKYAA7GYAxG+U2rD+xHFl5agSO1fd2QZ/mMxzro4fO2UbyjDn/wCs/Cuf1bsrj0Y7FxiERnUsoBhQQIOWCSNRMkAG43026Tbcae7TaHGk5TmkBPaEBJCQTeAeG6h39hKY7RBBcKSOcEg+7zr9jNmrUEpUJKxCf5b91653Nuaf8LKCpirYjshSMy4IzSMsj9YRN7R413thaUKSCtasqgSqUzdKYULeunmO6OnCFUpJlJSPj6qGwnRs4p5aU78pvuHVt+81Rctxv+iY7PreGQQFhSyVICoJ7IEkSLATI9dFsNjhS3B4Utqyk+ihSD+46R7zRiXCK6E1LZPoZKZTa1ahsRpWQXIHcK2SbCjSNZi+gZTasGvcr20U/oe6hGdfBXtqM+0FMiOlJjGt/wDjP81DdKvy09w9iqJ6Xflbfcj6xoXpiYxivop/1VaHSL/R6T0rvshJ/wC0yf5UUgxJ/AU/RX9ZNPekBnYyf2DR8koqdxruXAA8ErP8yKhLslH4k9u8DQ+EH3/xP1azZ2ghWihobG1d4T8bIIuTH8JrrJjqLOfsnPq0n2afwLEd4P1KcNqPbH/bXpxy0o2Sn8DxI+j/AKanZWPRSdCVfg4+kr304YOncKSdCfxP75o3HbSDLeY3IAOWYm8a1zS+X6M+x42mTAjfqY0E0C8URIVKsygocICYv4q8qmcb0wDjRCEKCjbtERY30M0uwYbcU2hIKFKJ7RUoCTqSb2gb/m1bLYlWXqkKyhRFjIB4kRI9Y86xfdCULVrCdNx9tIdmvuNv9VmK0nQk5uzEgyNOOgmafYhxtLRUtwiTGXsyb2F7mrJ2iD0wYbfeU0rDi6FStZEWzLJgWB3TrXTK1hAghKihKVE5JsN5njy3Ul2viFNkpbWUhRBzSOyi020jtA+Jpjs7YrzuELiVvLWonIQo3SLEBOUb95tJipYxSKKxnjsY44kBSirKIErSqLRoBQGCUsEElVpAkkEREXgnwFTGOW+hRSpTo5qUsHvjLxB8qCGLWPSccP7xtpPt9VFxjdmtl3in1uKlTilfSWVRcyRKbEj2Cg3HHUZ1NmF2uFKEpAAKbQbxMaWFSC8QVQMzknXtmwBj+t+FdYLEKRmMqzJGiyTYwDY2kFXqrYxBbK7DvKUsTMFJMb857RMzxJolKqWbN2i2FtouUKT6WZWoGgE8jR3WpJlBlJ07qNUjIbMHsjuops2pfhHOzRjYtWMfXtDQeH1/iot3Q91CsiD/ABeypcnaGRFdMB+Et/RT9agumv5Ufop9qqYdLB+EI+in61DdME/hRn5qfaqm431+nQl0eg7WQobHSFApUMOiQbEEJTu8KltpK/u1X0V/6DVXtLaba0HDF5LiCkNlaikqSScpUSIBUImI3mpXpBgepwjqM6XAlLkKTMHsoNSttqzni9UebB5J18zRDUiMpuNCkkUNh2AsC51+FM1oAEjSBqRrv7hPtFdsmhKY82S4squqYbKYJncqVSNd1J2NtdUh1sJBSuIMwREa2iuWkrKHOrEgJhd/zJnUkb4sL2pMtdzGlLGKfYYtpF70Q280kBtRIUV27JvNhpzrfpQ52B9A/WqAwuLU2tC0xmSoKE8QZFqcu9InMQMqkpEIVcSNL7zU58G00Op/ZnhFCNd5o7Z+EUt1IbJBAKioCcoFr+frpXh1HL5352iqX7nL3bxfE4dV/wB9FDH3WM2saZTbK2AEkrGZatFKIJt3JiJgi26g9h9HH3sUh1tpS2goE65UpAIIKlkyZ0TJr1Do3h+qaYAsVhSl85SSnwANPcIhKU5UJCQNwEAaz66648N9nM51o8e2xsN55ZcyrVqIyyYEGYtEZdN+aqvos8ENoZIKVYZIBBBAJXeOYFrcY3GrFeKSg33mPX/Worpe8WZWyYcdUJEeiVqQiI5QCJ4TW5ILiWXgaM83Qm6WPde6lSUZxlzXGhUSSDPcKRnBKgQ3Ag3CUyaqsXs4NhJkmCo+l86Y8ACIrJLUhJKVGbAA6muGMs5OyklStEf/AGOsyMhuNbcQdBpcDyr65shWUgpy9kDyg8OVVZSOBHiNKYbI2WhwlTgJSmLFViTuMbo1q8I5OkTbaR5qGHGnG0kA5ogARkKiY1N/S5U+w7RSAki6bWq2xXRhhxbjkZToMv5pTI7N7GAfLupKhZShzqGg69kzS4ogAgQcoGsTv15U0uJxGyT6FTTpGlvtenOHNqncM+6ojrYzbzAuZnUfDgKoGDUomZq7oe6hkmJJIF1eFqIWde41H/dAYKsMkpBOVwkwDYZNTymPOtVujCbprtBJfSEOJV2IOVQMGTaRv0PjU47iDObXmZMz30M2b2vWwXlEmb2tqeJq6io6Qcj0JTCU5wVAJU2QEhM9pQIkngNwpRttyMChIOjpSYMSMhB9lM8ck9kxbLrHAn3VMYhYUHAkSMxIM2nu8658FaY3ViRlqLa6+Fh9vGtwju+H9ffRGI2Y7mQ2hClyjOChCiSlV5IE77eFdnYGJ3sO/wDxr+FdDFs5wo7K05suZOX0ZEHUHgbC9NcJ0JSUpKn8sxB6uRJ1E5hflTb7neAdTiVocbgFvMQtMGyoSRPMnyr0pLKEajmQD7prdE26PJsB0GZcQFnElIO7q02urfn/AFT5VRsdA8L986tLk5AArrAoDOkXy5QDYjfTvoz0PYxDCl5UCHHUStAJjrDJmJChEA7hEc6HDYAMJUqcyR2YCAAlIGUAACAAAO8zVFFtCt0QTH3KyVBHWLBVuKAOdPtkfc4RhQsDEKBVIJyi4tH5lwDNt8jhVQ8pSrSIUmYCcp0nTnUP0rWQAsurSAU9hKjxgwKeXHCKtmjlJ0ehNKQFoVnzZQlMXiwAJiLn7RReI2qP+WpKT+cSgme4TXjqG2TCi66kxeVmL8RRmHwOsrcieyQs6Tryv7Kn/kx8Ip6D+z0bHYH5SCOsKRFzk87zQeL2MgJ1JEApkAAKRB1JtOXfvEVA4Dai2VplxxSCQFkqKjkzAmJmDA1r0LHYnCtgKVEBMgC4MHNpMk3mTxNc/NyR5PBsXA0VgW3BAT6QmypISQLkExN91YPbBbScgN8plZlJTpGhgb/M0M9iUNQUKUVLRfKoECYiBe8D10A9jVFKSFZBqVQZMCSJ4+GoqC2jJO9me0Oj2EyFLjzqkCDBUmN+XXxrXAbXwjLQZS4hKAc/4xGZV7eiIiw8IoHbfSFl1sNqUSCISJtaItHeb1OY3BhKSUCYE33DjV4cqjtRKODktsunumeFyEBxMAEWXvOp9HXv40sw3SHBsmUHMVApIk6GJPoj7XqKTimyLwCOA31hh30/KJUR1eU3g+lblVP8nLwb0KLl9thbYcYgqntgAnLNx2im55c6BW84DaQPon/1rDYPSFhnCvIUvKtbggBKiSmNQIjdTDqyRJUsDmkf+tabT2ibi0D9a584+R+FCYsqUCCTBmRBII3/AJtGrdRPpO9+UR9WuHW4EoWojuHlpUjEhjilDiW2mgpxcR2BYHfAEn4V9Y6GZD1mKzEqJhAGU95I9EawKYIbK3nCtBKQEFKjEggpvY77+QpjtEdhIhQ7R9kce+qN0tGsAx6VEJiYy6R647qS7EVkcC3AVJzKGUJF48uNcbP6RKSkhx9zNJ1W5wFZ/KWyZ+UOnXRS/hS7qi2FlRtlKytK8GkofSgpKTkAU2e1FzqDNIv+KnojrHZ0/FNka3Mb91p130F1rUx1znmvyjLTVvZjYJSp54qAuAohKeRUU99q2/oT00iz6IYdwNl1453HIuFJhKE6JBEA6yYtemKHQT6KteI1/iryx7HdS5DTinEKmxVeONt9cv4ttZkuLbJ+lB91a39G9G92eu9C1BOEJkjOvEOQbEAukJEHkKKxm1EtYBZUoTJAJIuTceAufCvGsNhEEpha1zMBIVfL6XfFfnMeXFdSjsi4MzYDWwNreJ031Z8rSqgrh32N9k40KKicQVGN6j47q+bQ2bmOcuWOgKrwN8Rx40AjZ+ROZBK16iAQQDFiJ8zQO0dpoJyrK21DWJjutrXLHjz8svObhscNbFzQA4meBVHiSbAbtaZ9HWSsJgqKEFYPcJ7IvJJVIt31GNbRbBB65w8gCKf4Dah6rsShN/IHUcKrHhxZJ8rmtlKrDgtWSA4E2CuMXBHf7RTXFYMdTlylSy3mVl0AAFo4TYHjFT+xtsde11hATlJEZp7IEd/Hy7qqNl4xT7a3UgJbJQmSTKsokI7u1w4VlBN0S32Q2z9tPMYlLYibIEwSJAOnzoiOFavbeU68ppW5KiCDAgEyI4wB5Uft/ZIRimn2mw0lJlScxckyT1mbU7u6Kl0IUHOuCSRBTdKhZRM6jgaVccVFpjU27KPFsBKA8Rpy0MQJ43msvlZVhFKV6RCieJAFvCrDZbAbwWRd1ryqUn5kgWVxOsiofbeKaZStkq0CogkkhWk28I5Uy4cUMpX2Shx4t6XjFcHHJ/W8hWDLaVSIMwI043png8Cw4hSEAqeKZAJ0IibxHGk9OPlFvWf2cbDxaDiGy4SlIIJkSCZsNPHwq02z0maAT99i5/N5W/N7682WkJVEQQfnbxzpkraLSwEOpnmDpzPDwp1FdIlL3O2yjX0pY3PKJ5I18MtabZxakJSApRCrqgEKSI+bGvfUiMPh0rCg5MEGIO4g6xTbavSpBJWJWpWovYcJMR4CmUKekI4r7NMLt8IVkWpSicqR2QLFQibXOtH7a6RIShPbJMnROnKYqL+VZnQtXFJJE7iJtuj3VYbO6OpxpgryJb7SjkOYZhCQAYBnXurSSS2BYkhiGytSibmTJtf0feRbnW2H2Y4tWVCSSJ5RHPdrXGDEqiSZNt2uWD7PKqFvahabDTUW3kCTzPOazdBS8iVzZTqIUUqG+Z3zX3by19YpLi1JKQApK84UTlBPZjfM+NO0bSd/OJV5TbQ6cfsKM6WYZrGoZfKsuIjI6dygnRREelRg15BJEzsvZZdSUJt6JK1WGsaXsATzpi90RVEocQu10iR3gTY/1rbAMIbGTPa0KNpkcL0YFJBGVwEzoZvUXybKYKhjsD7m6ur63EFbMKAQhOTOQZJUZ/F62HO9ULPRDDpQ4GWspWCCpxRWsk/r7pUAbRWuAxnWJBWdQJUTr3njQe1OnTOHRlQetXwSRAMb1ceQrsik1si9dEwzsZ9rDqxShYoUoiLpSLBJHM6R3mpTF7SZdusLzcQdfHfXtfy7KwEKAW4tIDiSOycwuEp3ax6+6O219zzDIaVlCg4o9klVkn5sbx33oYxi9GeUjz9n5OCPTVy8qd4ph5bR6tlaGtCqNBwB8af7C2IGEhISnMfSUU3PIToKo8I5l0ABGkD7cKXKwqNdizoN0QKMC886SnrDlQkAAkCe2VbxJUALTFOGsaEIDY7aQQbgJHcQnW++uNq7RWpKEk7hI/p3+ygm7wB5UnJLGVRGilLbGGL22tSHEjImU5ZCd1zbfv8AUKDS4RE3I3x4d4r4tkpABgyZjhXOQmZvXPN8g6SCHtphKFKMwkEwLzAtXlW0HCtS1EG5JkxNenJTII+NRvSZDbeZBIk3A4z/AFp4crlofGOLsl0E7rWG810XDfnrEiRav2ad1j4RE6V8kXG7+lWOJGYSTRrmEWgTYBN7RpBv50OH7m1iIimqhmQY3i3lpQZWACjo8+tIWG+ybySkTaN55cKcDoKpDQW+8hs/N9KDukiBPITQOxMSt2ELWU5RIUT2UITclXdbvmK5x22y+8qVKjNKTESnu3UJSndIrCEHTbFq8MQtSQZgG4FiAJ+HjTjDuFtvMFrLirEhRGVINhbv03TS/aWLyKGSxgEnkDIA5TWeG2iYI3Lud5mZtpTNOcTPGExhg8BlWg5VSCNyvhTfD4ZKdQCe7nTFvbqibqQP3R7qAxSgVE2M3kVzZWCglT4EbvVWQwSlyQJEazxmN9CtJOp09n+9U2zknq0KgEAERpbn8a1BTJnE7PW1E3B3jhuoaarsXhg7IVF791qmV4QpVfiKwTTaGdaQkqcKIAypBymL3AFz30s/spNoC7fqq+FU7G2C2kJGSBxBrQ9JlcUDwPxrZP7Er+BfRTaTq3G2loKsty4tKgcqRIniZgXp9toklKd4v30n6O7dUt0JOUyDpPx5Uz2s7K7aj1GuiL9ti1sBcVcW8a52g+pDLqkzIQcoGs6D1kVq4oqTy5caHxuN6poKtcgct/wrf0YR9HH3iFB4OEzIUsKuO88DPnVBhD2ucGKXL2uqLhEGONM9lNkupjfccxOtSu5WG9GqypRI4W8P95rgJymT/tW2ITC83Mg+Zod5yJ8fZVeTtmh0ctr3yfVUn0l2S888FNtykJjMbSZJmOVPsTjMqbRwvpQD+31AjS3Kubj07GlfgnsP0fdjtNKPdlHvr45sZWnUuafbSnjnSZz5w8qGX0jc3rAquTJYUKGOjrpEltXiUg25G9dYvDvNpJUjKnSSQfUDRbnSJXzz4Clu09ql1OVSzYzpypk77NVDzZ2y228JnUlK3HtJ/MQNDHEm891Iv7EOYKToNR9t1PnVhKGkTGWY+iUCPWK5LkX051pTd6LRiqE2O2YnIoBN4kcZFJnG4CYuYE+MkeqPGqlMkKUUwNBr8NTUkodpX231TjbeheRU7PQ04xj/AKVP8Q+FdqfaVH3vIBNgQfWRbfxr6Ojqv0qPX8a1R0cV+kQfA1y7F9pkhxoE5m84MRJsP96ocAlOVKUjKkoEJ4amPXSZPRpyfxifI0c8CltI3ptNUgtM1qwl1hKATJvYeOtLsQmBmA4zwiRXxzEqOpmulKhCe4eszWUb0xmwQ9T+czmO85jXJRh/+n/mopOyFrukpA5zXxWwXfnN+avhS006E0b7ELQc+9tdWQNZmxtFN33QDJF9KU4DBqakqIJJEZZ8r0bmkkHfpT3qhomhMW1SfZQ+OQhTQzozpEHKe8xfxrMTFjpurZbeZBRvKY8TMVSPVGYsS8wLfJ/56Y7J2gjrEIQ1l7Qg5tOJoH/h935yPM/CjNk7EcQ6hSlJgSTE/NNJFbEdBWJVC1A6yD5iPt3UBjWpIE+IplthuHO8ey/voFV1CqcnY8ejjFBKWroCwIseZie+lTmKb1+Tt/bwp3iWStKkgwSLE+YpMejrhIl1EeNTkgOjMYxB/wCQ19vCuFYxP6FqthsFX6RHrrlXR5f6RHl/WkBowONG5pv+GsHMcP0bf8NFq6Pq/SJ+3jQz2wTH41J5Wv66ZWDQ3weFbeUjMkREqIJEQBoNNaT7V2MW1ShxCwTN0xAB0IFtNwozZWJCWlFwKJRaE5blUxBG85YvwpStDykExIcUYggx4jgBvpndFovdHON2+C2ppDcKsQqbE6GxuLczUkoFJOcEE16A/stCGkHslxN1DSx1HvFEY1rDhsIdCFFXbIAgJnhv4b91PF12LL3dCMOpnd6q2S6OXqqwThk/NTpwFaDBo+Yn+EVyUDIkG3hI/pVK9+KT4UWMC38xP8IofEj70ftvqkNBTsWrTuFE421uEDyArHApl1M1riRM+PupovYWtAuNIKQeBoBTo4+unOzmUrUEqAUOBFMDshn9GjyFGa2TugLAWaTzk+Z+EVspyDNfnUAWFgLAcBWKjes9lEgoFKjOnHhXaVyZoZHoGtWzbyp4AaEm0DkcUL6yLnQ3ovo859+Fz6Kjqfmn405GzW13WhKjxI4Vsxs1tGZSUAHKbisvkSZrtZOYcxB9UUpyxTXFG/nSpWtNyfIrBaNNfER51ILfSkxNwY8qrGTavq9lNG5bSTrMDU1OWwPRIoWPtFaFQ5eqqk7Obk/e0/wiv39nt/MT5Cp0DJEkpwVpgcJ12eNEiTaSeAA41T/2e38xP8IpbtlhKGlZQEypIMCJF+FFIN3o5wSWmxlXCUghRuMylDjG4C1fMXt1AkIIbSTcoTClfvGIqZeURNZJTT5aHxGOL2uCMraQlO/eT9I6GhM5JlVckQLUM46eNDsaqP/Z"/>
          <p:cNvSpPr>
            <a:spLocks noChangeAspect="1" noChangeArrowheads="1"/>
          </p:cNvSpPr>
          <p:nvPr/>
        </p:nvSpPr>
        <p:spPr bwMode="auto">
          <a:xfrm>
            <a:off x="0" y="-708025"/>
            <a:ext cx="1971675" cy="1476375"/>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9225" name="Picture 9" descr="http://www.elfarodigital.es/images/stories/fotosceuta/2010/12/26/pag19/19-2.jpg"/>
          <p:cNvPicPr>
            <a:picLocks noChangeAspect="1" noChangeArrowheads="1"/>
          </p:cNvPicPr>
          <p:nvPr/>
        </p:nvPicPr>
        <p:blipFill>
          <a:blip r:embed="rId2" cstate="print"/>
          <a:srcRect/>
          <a:stretch>
            <a:fillRect/>
          </a:stretch>
        </p:blipFill>
        <p:spPr bwMode="auto">
          <a:xfrm>
            <a:off x="827584" y="3201540"/>
            <a:ext cx="6869435" cy="3656459"/>
          </a:xfrm>
          <a:prstGeom prst="rect">
            <a:avLst/>
          </a:prstGeom>
          <a:noFill/>
        </p:spPr>
      </p:pic>
    </p:spTree>
  </p:cSld>
  <p:clrMapOvr>
    <a:masterClrMapping/>
  </p:clrMapOvr>
  <p:transition xmlns:p14="http://schemas.microsoft.com/office/powerpoint/2010/main">
    <p:wedg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628800"/>
            <a:ext cx="8229600" cy="3124944"/>
          </a:xfrm>
        </p:spPr>
        <p:txBody>
          <a:bodyPr/>
          <a:lstStyle/>
          <a:p>
            <a:pPr algn="just">
              <a:buNone/>
            </a:pPr>
            <a:r>
              <a:rPr lang="en-US" dirty="0" smtClean="0"/>
              <a:t>   </a:t>
            </a:r>
            <a:r>
              <a:rPr lang="en-US" dirty="0" smtClean="0">
                <a:solidFill>
                  <a:schemeClr val="bg1"/>
                </a:solidFill>
              </a:rPr>
              <a:t>On </a:t>
            </a:r>
            <a:r>
              <a:rPr lang="en-US" dirty="0">
                <a:solidFill>
                  <a:schemeClr val="bg1"/>
                </a:solidFill>
              </a:rPr>
              <a:t>31 December at 00:00 hours eating 12 grapes in time with the 12 chimes of the clock of Puerta del Sol is said that if you can eat all the grapes on time and choke on, you're lucky the 12 months of the </a:t>
            </a:r>
            <a:r>
              <a:rPr lang="en-US" dirty="0" smtClean="0">
                <a:solidFill>
                  <a:schemeClr val="bg1"/>
                </a:solidFill>
              </a:rPr>
              <a:t>year.</a:t>
            </a:r>
            <a:endParaRPr lang="en-US" dirty="0">
              <a:solidFill>
                <a:schemeClr val="bg1"/>
              </a:solidFill>
            </a:endParaRPr>
          </a:p>
        </p:txBody>
      </p:sp>
      <p:pic>
        <p:nvPicPr>
          <p:cNvPr id="4" name="Picture 8" descr="http://www.blogcocina.es/wp-content/uploads/2010/12/12-Uva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568" y="4293096"/>
            <a:ext cx="2976331" cy="2232248"/>
          </a:xfrm>
          <a:prstGeom prst="rect">
            <a:avLst/>
          </a:prstGeom>
          <a:noFill/>
        </p:spPr>
      </p:pic>
      <p:pic>
        <p:nvPicPr>
          <p:cNvPr id="5" name="Picture 2" descr="https://encrypted-tbn0.gstatic.com/images?q=tbn:ANd9GcQ93Qq6pqsHy4jekTYQjZmIsEZGltGO49n4HzLfo_jr9LfMc9EKAA"/>
          <p:cNvPicPr>
            <a:picLocks noChangeAspect="1" noChangeArrowheads="1"/>
          </p:cNvPicPr>
          <p:nvPr/>
        </p:nvPicPr>
        <p:blipFill>
          <a:blip r:embed="rId3" cstate="print"/>
          <a:srcRect/>
          <a:stretch>
            <a:fillRect/>
          </a:stretch>
        </p:blipFill>
        <p:spPr bwMode="auto">
          <a:xfrm>
            <a:off x="5699896" y="4221088"/>
            <a:ext cx="2691990" cy="2304256"/>
          </a:xfrm>
          <a:prstGeom prst="rect">
            <a:avLst/>
          </a:prstGeom>
          <a:noFill/>
        </p:spPr>
      </p:pic>
      <p:pic>
        <p:nvPicPr>
          <p:cNvPr id="8194" name="Picture 2" descr="https://encrypted-tbn0.gstatic.com/images?q=tbn:ANd9GcT4RZtg6ixAdFIxpvvvbeLoNLuYVN-3JLDMcdUJ6WLx473EF3hq"/>
          <p:cNvPicPr>
            <a:picLocks noChangeAspect="1" noChangeArrowheads="1"/>
          </p:cNvPicPr>
          <p:nvPr/>
        </p:nvPicPr>
        <p:blipFill>
          <a:blip r:embed="rId4" cstate="print"/>
          <a:srcRect/>
          <a:stretch>
            <a:fillRect/>
          </a:stretch>
        </p:blipFill>
        <p:spPr bwMode="auto">
          <a:xfrm>
            <a:off x="1619672" y="0"/>
            <a:ext cx="5760640" cy="1628800"/>
          </a:xfrm>
          <a:prstGeom prst="rect">
            <a:avLst/>
          </a:prstGeom>
          <a:noFill/>
        </p:spPr>
      </p:pic>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https://encrypted-tbn2.gstatic.com/images?q=tbn:ANd9GcRzcEwQaFK3nBNMTbm-arl79gJ3B-x1Ok-apF01mpmeDVupUZEZqg"/>
          <p:cNvPicPr>
            <a:picLocks noChangeAspect="1" noChangeArrowheads="1"/>
          </p:cNvPicPr>
          <p:nvPr/>
        </p:nvPicPr>
        <p:blipFill>
          <a:blip r:embed="rId2" cstate="print"/>
          <a:srcRect/>
          <a:stretch>
            <a:fillRect/>
          </a:stretch>
        </p:blipFill>
        <p:spPr bwMode="auto">
          <a:xfrm>
            <a:off x="7524328" y="188640"/>
            <a:ext cx="1475656" cy="1440160"/>
          </a:xfrm>
          <a:prstGeom prst="rect">
            <a:avLst/>
          </a:prstGeom>
          <a:noFill/>
        </p:spPr>
      </p:pic>
      <p:sp>
        <p:nvSpPr>
          <p:cNvPr id="3" name="2 Marcador de contenido"/>
          <p:cNvSpPr>
            <a:spLocks noGrp="1"/>
          </p:cNvSpPr>
          <p:nvPr>
            <p:ph idx="1"/>
          </p:nvPr>
        </p:nvSpPr>
        <p:spPr>
          <a:xfrm flipH="1">
            <a:off x="1187624" y="620688"/>
            <a:ext cx="6192688" cy="1584176"/>
          </a:xfrm>
        </p:spPr>
        <p:txBody>
          <a:bodyPr>
            <a:normAutofit/>
          </a:bodyPr>
          <a:lstStyle/>
          <a:p>
            <a:pPr algn="just">
              <a:buNone/>
            </a:pPr>
            <a:r>
              <a:rPr lang="es-ES" dirty="0" smtClean="0">
                <a:solidFill>
                  <a:schemeClr val="bg1"/>
                </a:solidFill>
              </a:rPr>
              <a:t>    </a:t>
            </a:r>
            <a:r>
              <a:rPr lang="en-US" dirty="0">
                <a:solidFill>
                  <a:schemeClr val="bg1"/>
                </a:solidFill>
              </a:rPr>
              <a:t>Then, many people enjoy the night in a dance party called </a:t>
            </a:r>
            <a:r>
              <a:rPr lang="en-US" dirty="0" smtClean="0">
                <a:solidFill>
                  <a:schemeClr val="bg1"/>
                </a:solidFill>
              </a:rPr>
              <a:t>“cotillón“</a:t>
            </a:r>
            <a:endParaRPr lang="en-US" dirty="0">
              <a:solidFill>
                <a:schemeClr val="bg1"/>
              </a:solidFill>
            </a:endParaRPr>
          </a:p>
          <a:p>
            <a:pPr>
              <a:buNone/>
            </a:pPr>
            <a:endParaRPr lang="en-US" dirty="0">
              <a:solidFill>
                <a:schemeClr val="bg1"/>
              </a:solidFill>
            </a:endParaRPr>
          </a:p>
          <a:p>
            <a:pPr>
              <a:buNone/>
            </a:pPr>
            <a:endParaRPr lang="es-ES" dirty="0">
              <a:solidFill>
                <a:schemeClr val="bg1"/>
              </a:solidFill>
            </a:endParaRPr>
          </a:p>
        </p:txBody>
      </p:sp>
      <p:pic>
        <p:nvPicPr>
          <p:cNvPr id="7170" name="Picture 2" descr="Fotos de  cotillon  de espuma para tu fiesta de 15"/>
          <p:cNvPicPr>
            <a:picLocks noChangeAspect="1" noChangeArrowheads="1"/>
          </p:cNvPicPr>
          <p:nvPr/>
        </p:nvPicPr>
        <p:blipFill>
          <a:blip r:embed="rId3" cstate="print"/>
          <a:srcRect/>
          <a:stretch>
            <a:fillRect/>
          </a:stretch>
        </p:blipFill>
        <p:spPr bwMode="auto">
          <a:xfrm>
            <a:off x="4499992" y="2708920"/>
            <a:ext cx="2592288" cy="1944216"/>
          </a:xfrm>
          <a:prstGeom prst="rect">
            <a:avLst/>
          </a:prstGeom>
          <a:noFill/>
        </p:spPr>
      </p:pic>
      <p:pic>
        <p:nvPicPr>
          <p:cNvPr id="7174" name="Picture 6" descr="https://encrypted-tbn2.gstatic.com/images?q=tbn:ANd9GcTVjFHn7wVqZZgqmwLvzIleRa3H5NoqB2wKknRAPjl8WB1noXvpOQ"/>
          <p:cNvPicPr>
            <a:picLocks noChangeAspect="1" noChangeArrowheads="1"/>
          </p:cNvPicPr>
          <p:nvPr/>
        </p:nvPicPr>
        <p:blipFill>
          <a:blip r:embed="rId4" cstate="print"/>
          <a:srcRect/>
          <a:stretch>
            <a:fillRect/>
          </a:stretch>
        </p:blipFill>
        <p:spPr bwMode="auto">
          <a:xfrm>
            <a:off x="1691680" y="2708920"/>
            <a:ext cx="2091213" cy="1944216"/>
          </a:xfrm>
          <a:prstGeom prst="rect">
            <a:avLst/>
          </a:prstGeom>
          <a:noFill/>
        </p:spPr>
      </p:pic>
      <p:pic>
        <p:nvPicPr>
          <p:cNvPr id="7178" name="Picture 10" descr="https://encrypted-tbn3.gstatic.com/images?q=tbn:ANd9GcTKP9Mfig3ZJlqmnShSUSBvSHMaaVXWit5_Jw8E2wiBbi9BRYt5"/>
          <p:cNvPicPr>
            <a:picLocks noChangeAspect="1" noChangeArrowheads="1"/>
          </p:cNvPicPr>
          <p:nvPr/>
        </p:nvPicPr>
        <p:blipFill>
          <a:blip r:embed="rId5" cstate="print"/>
          <a:srcRect/>
          <a:stretch>
            <a:fillRect/>
          </a:stretch>
        </p:blipFill>
        <p:spPr bwMode="auto">
          <a:xfrm>
            <a:off x="107504" y="116632"/>
            <a:ext cx="1268229" cy="1440160"/>
          </a:xfrm>
          <a:prstGeom prst="rect">
            <a:avLst/>
          </a:prstGeom>
          <a:noFill/>
        </p:spPr>
      </p:pic>
      <p:pic>
        <p:nvPicPr>
          <p:cNvPr id="7180" name="Picture 12" descr="https://encrypted-tbn0.gstatic.com/images?q=tbn:ANd9GcS2uI-GuTkmYbzA7RR6P62wMnFzoQT8yYnYvUTlwon_UAbOGw_Hwg"/>
          <p:cNvPicPr>
            <a:picLocks noChangeAspect="1" noChangeArrowheads="1"/>
          </p:cNvPicPr>
          <p:nvPr/>
        </p:nvPicPr>
        <p:blipFill>
          <a:blip r:embed="rId6" cstate="print"/>
          <a:srcRect/>
          <a:stretch>
            <a:fillRect/>
          </a:stretch>
        </p:blipFill>
        <p:spPr bwMode="auto">
          <a:xfrm>
            <a:off x="5580112" y="5085184"/>
            <a:ext cx="2555776" cy="1556792"/>
          </a:xfrm>
          <a:prstGeom prst="rect">
            <a:avLst/>
          </a:prstGeom>
          <a:noFill/>
        </p:spPr>
      </p:pic>
      <p:pic>
        <p:nvPicPr>
          <p:cNvPr id="7172" name="Picture 4" descr="https://encrypted-tbn1.gstatic.com/images?q=tbn:ANd9GcSoXv8SsO2BGmOhCb2vyu46KiHkkHT7BjPO66cNtwaeOEAiUzhs6w"/>
          <p:cNvPicPr>
            <a:picLocks noChangeAspect="1" noChangeArrowheads="1"/>
          </p:cNvPicPr>
          <p:nvPr/>
        </p:nvPicPr>
        <p:blipFill>
          <a:blip r:embed="rId7" cstate="print"/>
          <a:srcRect/>
          <a:stretch>
            <a:fillRect/>
          </a:stretch>
        </p:blipFill>
        <p:spPr bwMode="auto">
          <a:xfrm>
            <a:off x="539552" y="5085184"/>
            <a:ext cx="2914650" cy="1571626"/>
          </a:xfrm>
          <a:prstGeom prst="rect">
            <a:avLst/>
          </a:prstGeom>
          <a:noFill/>
        </p:spPr>
      </p:pic>
    </p:spTree>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378</Words>
  <Application>Microsoft Macintosh PowerPoint</Application>
  <PresentationFormat>On-screen Show (4:3)</PresentationFormat>
  <Paragraphs>19</Paragraphs>
  <Slides>13</Slides>
  <Notes>0</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Tema de Office</vt:lpstr>
      <vt:lpstr>Christmas   in Spain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MADE BY: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in Spain </dc:title>
  <dc:creator>Usuario</dc:creator>
  <cp:lastModifiedBy>Mairead Walsh</cp:lastModifiedBy>
  <cp:revision>11</cp:revision>
  <dcterms:created xsi:type="dcterms:W3CDTF">2012-11-17T16:22:08Z</dcterms:created>
  <dcterms:modified xsi:type="dcterms:W3CDTF">2012-12-11T20:11:39Z</dcterms:modified>
</cp:coreProperties>
</file>